
<file path=Contents/header.xml><?xml version="1.0" encoding="utf-8"?>
<hh:head xmlns:ha="http://www.hancom.co.kr/hwpml/2011/app" xmlns:hp="http://www.hancom.co.kr/hwpml/2011/paragraph" xmlns:hp10="http://www.hancom.co.kr/hwpml/2016/paragraph" xmlns:hs="http://www.hancom.co.kr/hwpml/2011/section" xmlns:hc="http://www.hancom.co.kr/hwpml/2011/core" xmlns:hh="http://www.hancom.co.kr/hwpml/2011/head" xmlns:hhs="http://www.hancom.co.kr/hwpml/2011/history" xmlns:hm="http://www.hancom.co.kr/hwpml/2011/master-page" xmlns:hpf="http://www.hancom.co.kr/schema/2011/hpf" xmlns:dc="http://purl.org/dc/elements/1.1/" xmlns:opf="http://www.idpf.org/2007/opf/" xmlns:ooxmlchart="http://www.hancom.co.kr/hwpml/2016/ooxmlchart" xmlns:epub="http://www.idpf.org/2007/ops" xmlns:config="urn:oasis:names:tc:opendocument:xmlns:config:1.0" version="1.2" secCnt="1">
  <hh:beginNum page="1" footnote="1" endnote="1" pic="1" tbl="1" equation="1"/>
  <hh:refList>
    <hh:fontfaces itemCnt="7">
      <hh:fontface lang="HANGUL" fontCnt="14">
        <hh:font id="0" face="돋움" type="TTF" isEmbedded="0">
          <hh:typeInfo familyType="FCAT_GOTHIC" weight="6" proportion="0" contrast="0" strokeVariation="1" armStyle="1" letterform="1" midline="1" xHeight="1"/>
        </hh:font>
        <hh:font id="1" face="맑은 고딕" type="TTF" isEmbedded="0">
          <hh:typeInfo familyType="FCAT_GOTHIC" weight="5" proportion="3" contrast="2" strokeVariation="0" armStyle="0" letterform="2" midline="0" xHeight="4"/>
        </hh:font>
        <hh:font id="2" face="함초롬돋움" type="TTF" isEmbedded="0">
          <hh:typeInfo familyType="FCAT_GOTHIC" weight="6" proportion="4" contrast="0" strokeVariation="1" armStyle="1" letterform="1" midline="1" xHeight="1"/>
        </hh:font>
        <hh:font id="3" face="함초롬바탕" type="TTF" isEmbedded="0">
          <hh:typeInfo familyType="FCAT_GOTHIC" weight="6" proportion="4" contrast="0" strokeVariation="1" armStyle="1" letterform="1" midline="1" xHeight="1"/>
        </hh:font>
        <hh:font id="4" face="휴먼고딕" type="TTF" isEmbedded="0">
          <hh:typeInfo familyType="FCAT_GOTHIC" weight="5" proportion="4" contrast="0" strokeVariation="1" armStyle="1" letterform="1" midline="1" xHeight="1"/>
        </hh:font>
        <hh:font id="5" face="휴먼명조" type="TTF" isEmbedded="0">
          <hh:typeInfo familyType="FCAT_GOTHIC" weight="5" proportion="4" contrast="0" strokeVariation="1" armStyle="1" letterform="1" midline="1" xHeight="1"/>
        </hh:font>
        <hh:font id="6" face="HY신명조" type="TTF" isEmbedded="0">
          <hh:typeInfo familyType="FCAT_GOTHIC" weight="6" proportion="0" contrast="0" strokeVariation="1" armStyle="1" letterform="1" midline="1" xHeight="1"/>
        </hh:font>
        <hh:font id="7" face="HY헤드라인M" type="TTF" isEmbedded="0">
          <hh:typeInfo familyType="FCAT_GOTHIC" weight="6" proportion="0" contrast="0" strokeVariation="1" armStyle="1" letterform="1" midline="1" xHeight="1"/>
        </hh:font>
        <hh:font id="8" face="양재 다운명조M" type="HFT" isEmbedded="0">
          <hh:typeInfo familyType="FCAT_MYUNGJO" weight="0" proportion="0" contrast="0" strokeVariation="0" armStyle="0" letterform="0" midline="0" xHeight="0"/>
        </hh:font>
        <hh:font id="9" face="한양신명조" type="HFT" isEmbedded="0">
          <hh:typeInfo familyType="FCAT_MYUNGJO" weight="0" proportion="0" contrast="0" strokeVariation="0" armStyle="0" letterform="0" midline="0" xHeight="0"/>
        </hh:font>
        <hh:font id="10" face="한양중고딕" type="HFT" isEmbedded="0">
          <hh:typeInfo familyType="FCAT_GOTHIC" weight="0" proportion="0" contrast="0" strokeVariation="0" armStyle="0" letterform="0" midline="0" xHeight="0"/>
        </hh:font>
        <hh:font id="11" face="Arial" type="TTF" isEmbedded="0">
          <hh:substFont face="맑은 고딕" type="TTF" isEmbedded="0" binaryItemIDRef=""/>
        </hh:font>
        <hh:font id="12" face="-윤명조120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  <hh:font id="13" face="-아이리스M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</hh:fontface>
      <hh:fontface lang="LATIN" fontCnt="16">
        <hh:font id="0" face="돋움" type="TTF" isEmbedded="0">
          <hh:typeInfo familyType="FCAT_GOTHIC" weight="6" proportion="0" contrast="0" strokeVariation="1" armStyle="1" letterform="1" midline="1" xHeight="1"/>
        </hh:font>
        <hh:font id="1" face="맑은 고딕" type="TTF" isEmbedded="0">
          <hh:typeInfo familyType="FCAT_GOTHIC" weight="5" proportion="3" contrast="2" strokeVariation="0" armStyle="0" letterform="2" midline="0" xHeight="4"/>
        </hh:font>
        <hh:font id="2" face="함초롬돋움" type="TTF" isEmbedded="0">
          <hh:typeInfo familyType="FCAT_GOTHIC" weight="6" proportion="4" contrast="0" strokeVariation="1" armStyle="1" letterform="1" midline="1" xHeight="1"/>
        </hh:font>
        <hh:font id="3" face="함초롬바탕" type="TTF" isEmbedded="0">
          <hh:typeInfo familyType="FCAT_GOTHIC" weight="6" proportion="4" contrast="0" strokeVariation="1" armStyle="1" letterform="1" midline="1" xHeight="1"/>
        </hh:font>
        <hh:font id="4" face="AmeriGarmnd BT" type="TTF" isEmbedded="0"/>
        <hh:font id="5" face="Arial" type="TTF" isEmbedded="0">
          <hh:typeInfo familyType="FCAT_GOTHIC" weight="6" proportion="4" contrast="2" strokeVariation="2" armStyle="2" letterform="2" midline="2" xHeight="4"/>
        </hh:font>
        <hh:font id="6" face="HY신명조" type="TTF" isEmbedded="0">
          <hh:typeInfo familyType="FCAT_GOTHIC" weight="6" proportion="0" contrast="0" strokeVariation="1" armStyle="1" letterform="1" midline="1" xHeight="1"/>
        </hh:font>
        <hh:font id="7" face="HY헤드라인M" type="TTF" isEmbedded="0">
          <hh:typeInfo familyType="FCAT_GOTHIC" weight="6" proportion="0" contrast="0" strokeVariation="1" armStyle="1" letterform="1" midline="1" xHeight="1"/>
        </hh:font>
        <hh:font id="8" face="산세리프" type="HFT" isEmbedded="0">
          <hh:typeInfo familyType="FCAT_GOTHIC" weight="0" proportion="0" contrast="0" strokeVariation="0" armStyle="0" letterform="0" midline="0" xHeight="0"/>
        </hh:font>
        <hh:font id="9" face="양재 다운명조M" type="HFT" isEmbedded="0">
          <hh:typeInfo familyType="FCAT_MYUNGJO" weight="0" proportion="0" contrast="0" strokeVariation="0" armStyle="0" letterform="0" midline="0" xHeight="0"/>
        </hh:font>
        <hh:font id="10" face="한양신명조" type="HFT" isEmbedded="0">
          <hh:typeInfo familyType="FCAT_MYUNGJO" weight="0" proportion="0" contrast="0" strokeVariation="0" armStyle="0" letterform="0" midline="0" xHeight="0"/>
        </hh:font>
        <hh:font id="11" face="한양중고딕" type="HFT" isEmbedded="0">
          <hh:typeInfo familyType="FCAT_GOTHIC" weight="0" proportion="0" contrast="0" strokeVariation="0" armStyle="0" letterform="0" midline="0" xHeight="0"/>
        </hh:font>
        <hh:font id="12" face="HCI Hollyhock" type="HFT" isEmbedded="0">
          <hh:typeInfo familyType="FCAT_GOTHIC" weight="0" proportion="0" contrast="0" strokeVariation="0" armStyle="0" letterform="0" midline="0" xHeight="0"/>
        </hh:font>
        <hh:font id="13" face="HCI Poppy" type="HFT" isEmbedded="0">
          <hh:typeInfo familyType="FCAT_MYUNGJO" weight="0" proportion="0" contrast="0" strokeVariation="0" armStyle="0" letterform="0" midline="0" xHeight="0"/>
        </hh:font>
        <hh:font id="14" face="-윤명조120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  <hh:font id="15" face="-아이리스M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</hh:fontface>
      <hh:fontface lang="HANJA" fontCnt="12">
        <hh:font id="0" face="맑은 고딕" type="TTF" isEmbedded="0">
          <hh:typeInfo familyType="FCAT_GOTHIC" weight="5" proportion="3" contrast="2" strokeVariation="0" armStyle="0" letterform="2" midline="0" xHeight="4"/>
        </hh:font>
        <hh:font id="1" face="한컴바탕" type="TTF" isEmbedded="0">
          <hh:typeInfo familyType="FCAT_GOTHIC" weight="6" proportion="0" contrast="0" strokeVariation="1" armStyle="1" letterform="1" midline="1" xHeight="1"/>
        </hh:font>
        <hh:font id="2" face="함초롬돋움" type="TTF" isEmbedded="0">
          <hh:typeInfo familyType="FCAT_GOTHIC" weight="6" proportion="4" contrast="0" strokeVariation="1" armStyle="1" letterform="1" midline="1" xHeight="1"/>
        </hh:font>
        <hh:font id="3" face="함초롬바탕" type="TTF" isEmbedded="0">
          <hh:typeInfo familyType="FCAT_GOTHIC" weight="6" proportion="4" contrast="0" strokeVariation="1" armStyle="1" letterform="1" midline="1" xHeight="1"/>
        </hh:font>
        <hh:font id="4" face="HY신명조" type="TTF" isEmbedded="0">
          <hh:typeInfo familyType="FCAT_GOTHIC" weight="6" proportion="0" contrast="0" strokeVariation="1" armStyle="1" letterform="1" midline="1" xHeight="1"/>
        </hh:font>
        <hh:font id="5" face="HY헤드라인M" type="TTF" isEmbedded="0">
          <hh:typeInfo familyType="FCAT_GOTHIC" weight="6" proportion="0" contrast="0" strokeVariation="1" armStyle="1" letterform="1" midline="1" xHeight="1"/>
        </hh:font>
        <hh:font id="6" face="신명 세명조" type="HFT" isEmbedded="0">
          <hh:typeInfo familyType="FCAT_MYUNGJO" weight="0" proportion="0" contrast="0" strokeVariation="0" armStyle="0" letterform="0" midline="0" xHeight="0"/>
        </hh:font>
        <hh:font id="7" face="한양신명조" type="HFT" isEmbedded="0">
          <hh:typeInfo familyType="FCAT_MYUNGJO" weight="0" proportion="0" contrast="0" strokeVariation="0" armStyle="0" letterform="0" midline="0" xHeight="0"/>
        </hh:font>
        <hh:font id="8" face="한양중고딕" type="HFT" isEmbedded="0">
          <hh:typeInfo familyType="FCAT_GOTHIC" weight="0" proportion="0" contrast="0" strokeVariation="0" armStyle="0" letterform="0" midline="0" xHeight="0"/>
        </hh:font>
        <hh:font id="9" face="Arial" type="TTF" isEmbedded="0">
          <hh:substFont face="함초롬바탕" type="TTF" isEmbedded="0" binaryItemIDRef=""/>
        </hh:font>
        <hh:font id="10" face="-윤명조120" type="TTF" isEmbedded="0">
          <hh:substFont face="함초롬바탕" type="TTF" isEmbedded="0" binaryItemIDRef=""/>
          <hh:typeInfo familyType="FCAT_GOTHIC" weight="5" proportion="4" contrast="0" strokeVariation="1" armStyle="1" letterform="1" midline="1" xHeight="1"/>
        </hh:font>
        <hh:font id="11" face="-아이리스M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</hh:fontface>
      <hh:fontface lang="JAPANESE" fontCnt="11">
        <hh:font id="0" face="맑은 고딕" type="TTF" isEmbedded="0">
          <hh:typeInfo familyType="FCAT_GOTHIC" weight="5" proportion="3" contrast="2" strokeVariation="0" armStyle="0" letterform="2" midline="0" xHeight="4"/>
        </hh:font>
        <hh:font id="1" face="한컴바탕" type="TTF" isEmbedded="0">
          <hh:typeInfo familyType="FCAT_GOTHIC" weight="6" proportion="0" contrast="0" strokeVariation="1" armStyle="1" letterform="1" midline="1" xHeight="1"/>
        </hh:font>
        <hh:font id="2" face="함초롬돋움" type="TTF" isEmbedded="0">
          <hh:typeInfo familyType="FCAT_GOTHIC" weight="6" proportion="4" contrast="0" strokeVariation="1" armStyle="1" letterform="1" midline="1" xHeight="1"/>
        </hh:font>
        <hh:font id="3" face="함초롬바탕" type="TTF" isEmbedded="0">
          <hh:typeInfo familyType="FCAT_GOTHIC" weight="6" proportion="4" contrast="0" strokeVariation="1" armStyle="1" letterform="1" midline="1" xHeight="1"/>
        </hh:font>
        <hh:font id="4" face="HY신명조" type="TTF" isEmbedded="0">
          <hh:typeInfo familyType="FCAT_GOTHIC" weight="6" proportion="0" contrast="0" strokeVariation="1" armStyle="1" letterform="1" midline="1" xHeight="1"/>
        </hh:font>
        <hh:font id="5" face="HY헤드라인M" type="TTF" isEmbedded="0">
          <hh:typeInfo familyType="FCAT_GOTHIC" weight="6" proportion="0" contrast="0" strokeVariation="1" armStyle="1" letterform="1" midline="1" xHeight="1"/>
        </hh:font>
        <hh:font id="6" face="한양신명조" type="HFT" isEmbedded="0">
          <hh:typeInfo familyType="FCAT_MYUNGJO" weight="0" proportion="0" contrast="0" strokeVariation="0" armStyle="0" letterform="0" midline="0" xHeight="0"/>
        </hh:font>
        <hh:font id="7" face="한양중고딕" type="HFT" isEmbedded="0">
          <hh:typeInfo familyType="FCAT_GOTHIC" weight="0" proportion="0" contrast="0" strokeVariation="0" armStyle="0" letterform="0" midline="0" xHeight="0"/>
        </hh:font>
        <hh:font id="8" face="Arial" type="TTF" isEmbedded="0">
          <hh:substFont face="한컴바탕" type="TTF" isEmbedded="0" binaryItemIDRef=""/>
        </hh:font>
        <hh:font id="9" face="-윤명조120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  <hh:font id="10" face="-아이리스M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</hh:fontface>
      <hh:fontface lang="OTHER" fontCnt="10">
        <hh:font id="0" face="맑은 고딕" type="TTF" isEmbedded="0">
          <hh:typeInfo familyType="FCAT_GOTHIC" weight="5" proportion="3" contrast="2" strokeVariation="0" armStyle="0" letterform="2" midline="0" xHeight="4"/>
        </hh:font>
        <hh:font id="1" face="한컴바탕" type="TTF" isEmbedded="0">
          <hh:typeInfo familyType="FCAT_GOTHIC" weight="6" proportion="0" contrast="0" strokeVariation="1" armStyle="1" letterform="1" midline="1" xHeight="1"/>
        </hh:font>
        <hh:font id="2" face="함초롬돋움" type="TTF" isEmbedded="0">
          <hh:typeInfo familyType="FCAT_GOTHIC" weight="6" proportion="4" contrast="0" strokeVariation="1" armStyle="1" letterform="1" midline="1" xHeight="1"/>
        </hh:font>
        <hh:font id="3" face="함초롬바탕" type="TTF" isEmbedded="0">
          <hh:typeInfo familyType="FCAT_GOTHIC" weight="6" proportion="4" contrast="0" strokeVariation="1" armStyle="1" letterform="1" midline="1" xHeight="1"/>
        </hh:font>
        <hh:font id="4" face="Arial" type="TTF" isEmbedded="0">
          <hh:typeInfo familyType="FCAT_GOTHIC" weight="6" proportion="4" contrast="2" strokeVariation="2" armStyle="2" letterform="2" midline="2" xHeight="4"/>
        </hh:font>
        <hh:font id="5" face="HY신명조" type="TTF" isEmbedded="0">
          <hh:typeInfo familyType="FCAT_GOTHIC" weight="6" proportion="4" contrast="2" strokeVariation="2" armStyle="2" letterform="2" midline="2" xHeight="4"/>
        </hh:font>
        <hh:font id="6" face="HY헤드라인M" type="TTF" isEmbedded="0">
          <hh:typeInfo familyType="FCAT_GOTHIC" weight="6" proportion="4" contrast="2" strokeVariation="2" armStyle="2" letterform="2" midline="2" xHeight="4"/>
        </hh:font>
        <hh:font id="7" face="한양신명조" type="HFT" isEmbedded="0">
          <hh:typeInfo familyType="FCAT_MYUNGJO" weight="0" proportion="0" contrast="0" strokeVariation="0" armStyle="0" letterform="0" midline="0" xHeight="0"/>
        </hh:font>
        <hh:font id="8" face="-윤명조120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  <hh:font id="9" face="-아이리스M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</hh:fontface>
      <hh:fontface lang="SYMBOL" fontCnt="10">
        <hh:font id="0" face="맑은 고딕" type="TTF" isEmbedded="0">
          <hh:typeInfo familyType="FCAT_GOTHIC" weight="5" proportion="3" contrast="2" strokeVariation="0" armStyle="0" letterform="2" midline="0" xHeight="4"/>
        </hh:font>
        <hh:font id="1" face="한컴바탕" type="TTF" isEmbedded="0">
          <hh:typeInfo familyType="FCAT_GOTHIC" weight="6" proportion="0" contrast="0" strokeVariation="1" armStyle="1" letterform="1" midline="1" xHeight="1"/>
        </hh:font>
        <hh:font id="2" face="함초롬돋움" type="TTF" isEmbedded="0">
          <hh:typeInfo familyType="FCAT_GOTHIC" weight="6" proportion="4" contrast="0" strokeVariation="1" armStyle="1" letterform="1" midline="1" xHeight="1"/>
        </hh:font>
        <hh:font id="3" face="함초롬바탕" type="TTF" isEmbedded="0">
          <hh:typeInfo familyType="FCAT_GOTHIC" weight="6" proportion="4" contrast="0" strokeVariation="1" armStyle="1" letterform="1" midline="1" xHeight="1"/>
        </hh:font>
        <hh:font id="4" face="Arial" type="TTF" isEmbedded="0">
          <hh:typeInfo familyType="FCAT_GOTHIC" weight="6" proportion="4" contrast="2" strokeVariation="2" armStyle="2" letterform="2" midline="2" xHeight="4"/>
        </hh:font>
        <hh:font id="5" face="HY신명조" type="TTF" isEmbedded="0">
          <hh:typeInfo familyType="FCAT_GOTHIC" weight="6" proportion="0" contrast="0" strokeVariation="1" armStyle="1" letterform="1" midline="1" xHeight="1"/>
        </hh:font>
        <hh:font id="6" face="HY헤드라인M" type="TTF" isEmbedded="0">
          <hh:typeInfo familyType="FCAT_GOTHIC" weight="6" proportion="0" contrast="0" strokeVariation="1" armStyle="1" letterform="1" midline="1" xHeight="1"/>
        </hh:font>
        <hh:font id="7" face="한양신명조" type="HFT" isEmbedded="0">
          <hh:typeInfo familyType="FCAT_MYUNGJO" weight="0" proportion="0" contrast="0" strokeVariation="0" armStyle="0" letterform="0" midline="0" xHeight="0"/>
        </hh:font>
        <hh:font id="8" face="한양중고딕" type="HFT" isEmbedded="0">
          <hh:typeInfo familyType="FCAT_GOTHIC" weight="0" proportion="0" contrast="0" strokeVariation="0" armStyle="0" letterform="0" midline="0" xHeight="0"/>
        </hh:font>
        <hh:font id="9" face="-아이리스M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</hh:fontface>
      <hh:fontface lang="USER" fontCnt="11">
        <hh:font id="0" face="맑은 고딕" type="TTF" isEmbedded="0">
          <hh:typeInfo familyType="FCAT_GOTHIC" weight="5" proportion="3" contrast="2" strokeVariation="0" armStyle="0" letterform="2" midline="0" xHeight="4"/>
        </hh:font>
        <hh:font id="1" face="한컴바탕" type="TTF" isEmbedded="0">
          <hh:typeInfo familyType="FCAT_GOTHIC" weight="6" proportion="0" contrast="0" strokeVariation="1" armStyle="1" letterform="1" midline="1" xHeight="1"/>
        </hh:font>
        <hh:font id="2" face="함초롬돋움" type="TTF" isEmbedded="0">
          <hh:typeInfo familyType="FCAT_GOTHIC" weight="6" proportion="4" contrast="0" strokeVariation="1" armStyle="1" letterform="1" midline="1" xHeight="1"/>
        </hh:font>
        <hh:font id="3" face="함초롬바탕" type="TTF" isEmbedded="0">
          <hh:typeInfo familyType="FCAT_GOTHIC" weight="6" proportion="4" contrast="0" strokeVariation="1" armStyle="1" letterform="1" midline="1" xHeight="1"/>
        </hh:font>
        <hh:font id="4" face="Arial" type="TTF" isEmbedded="0">
          <hh:typeInfo familyType="FCAT_GOTHIC" weight="6" proportion="4" contrast="2" strokeVariation="2" armStyle="2" letterform="2" midline="2" xHeight="4"/>
        </hh:font>
        <hh:font id="5" face="HY신명조" type="TTF" isEmbedded="0">
          <hh:typeInfo familyType="FCAT_GOTHIC" weight="6" proportion="0" contrast="0" strokeVariation="1" armStyle="1" letterform="1" midline="1" xHeight="1"/>
        </hh:font>
        <hh:font id="6" face="HY헤드라인M" type="TTF" isEmbedded="0">
          <hh:typeInfo familyType="FCAT_GOTHIC" weight="6" proportion="0" contrast="0" strokeVariation="1" armStyle="1" letterform="1" midline="1" xHeight="1"/>
        </hh:font>
        <hh:font id="7" face="명조" type="HFT" isEmbedded="0">
          <hh:typeInfo familyType="FCAT_MYUNGJO" weight="0" proportion="0" contrast="0" strokeVariation="0" armStyle="0" letterform="0" midline="0" xHeight="0"/>
        </hh:font>
        <hh:font id="8" face="신명조■얒a" type="TTF" isEmbedded="0">
          <hh:substFont face="한컴바탕" type="TTF" isEmbedded="0" binaryItemIDRef=""/>
        </hh:font>
        <hh:font id="9" face="-윤명조120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  <hh:font id="10" face="-아이리스M" type="TTF" isEmbedded="0">
          <hh:substFont face="한컴바탕" type="TTF" isEmbedded="0" binaryItemIDRef=""/>
          <hh:typeInfo familyType="FCAT_GOTHIC" weight="5" proportion="4" contrast="0" strokeVariation="1" armStyle="1" letterform="1" midline="1" xHeight="1"/>
        </hh:font>
      </hh:fontface>
    </hh:fontfaces>
    <hh:borderFills itemCnt="17">
      <hh:borderFill id="1" threeD="0" shadow="0" centerLine="NONE" breakCellSeparateLine="0">
        <hh:slash type="NONE" Crooked="0" isCounter="0"/>
        <hh:backSlash type="NONE" Crooked="0" isCounter="0"/>
        <hh:leftBorder type="NONE" width="0.1 mm" color="#000000"/>
        <hh:rightBorder type="NONE" width="0.1 mm" color="#000000"/>
        <hh:topBorder type="NONE" width="0.1 mm" color="#000000"/>
        <hh:bottomBorder type="NONE" width="0.1 mm" color="#000000"/>
        <hh:diagonal type="SOLID" width="0.1 mm" color="#000000"/>
      </hh:borderFill>
      <hh:borderFill id="2" threeD="0" shadow="0" centerLine="NONE" breakCellSeparateLine="0">
        <hh:slash type="NONE" Crooked="0" isCounter="0"/>
        <hh:backSlash type="NONE" Crooked="0" isCounter="0"/>
        <hh:leftBorder type="NONE" width="0.1 mm" color="#000000"/>
        <hh:rightBorder type="NONE" width="0.1 mm" color="#000000"/>
        <hh:topBorder type="NONE" width="0.1 mm" color="#000000"/>
        <hh:bottomBorder type="NONE" width="0.1 mm" color="#000000"/>
        <hh:diagonal type="SOLID" width="0.1 mm" color="#000000"/>
        <hc:fillBrush>
          <hc:winBrush faceColor="none" hatchColor="#999999" alpha="0"/>
        </hc:fillBrush>
      </hh:borderFill>
      <hh:borderFill id="3" threeD="0" shadow="0" centerLine="NONE" breakCellSeparateLine="0">
        <hh:slash type="NONE" Crooked="0" isCounter="0"/>
        <hh:backSlash type="NONE" Crooked="0" isCounter="0"/>
        <hh:leftBorder type="NONE" width="0.1 mm" color="#000000"/>
        <hh:rightBorder type="NONE" width="0.1 mm" color="#000000"/>
        <hh:topBorder type="NONE" width="0.1 mm" color="#000000"/>
        <hh:bottomBorder type="NONE" width="0.1 mm" color="#000000"/>
        <hh:diagonal type="SOLID" width="0.1 mm" color="#000000"/>
        <hc:fillBrush>
          <hc:winBrush faceColor="none" hatchColor="#000000" alpha="0"/>
        </hc:fillBrush>
      </hh:borderFill>
      <hh:borderFill id="4" threeD="0" shadow="0" centerLine="NONE" breakCellSeparateLine="0">
        <hh:slash type="NONE" Crooked="0" isCounter="0"/>
        <hh:backSlash type="NONE" Crooked="0" isCounter="0"/>
        <hh:leftBorder type="SOLID" width="0.12 mm" color="#000000"/>
        <hh:rightBorder type="SOLID" width="0.12 mm" color="#000000"/>
        <hh:topBorder type="SOLID" width="0.12 mm" color="#000000"/>
        <hh:bottomBorder type="SOLID" width="0.12 mm" color="#000000"/>
        <hh:diagonal type="SOLID" width="0.1 mm" color="#000000"/>
      </hh:borderFill>
      <hh:borderFill id="5" threeD="0" shadow="0" centerLine="NONE" breakCellSeparateLine="0">
        <hh:slash type="NONE" Crooked="0" isCounter="0"/>
        <hh:backSlash type="NONE" Crooked="0" isCounter="0"/>
        <hh:leftBorder type="NONE" width="0.1 mm" color="#000000"/>
        <hh:rightBorder type="NONE" width="0.1 mm" color="#000000"/>
        <hh:topBorder type="NONE" width="0.1 mm" color="#000000"/>
        <hh:bottomBorder type="NONE" width="0.1 mm" color="#000000"/>
        <hh:diagonal type="SOLID" width="0.1 mm" color="#000000"/>
        <hc:fillBrush>
          <hc:winBrush faceColor="none" hatchColor="#FF000000" alpha="0"/>
        </hc:fillBrush>
      </hh:borderFill>
      <hh:borderFill id="6" threeD="0" shadow="0" centerLine="NONE" breakCellSeparateLine="0">
        <hh:slash type="NONE" Crooked="0" isCounter="0"/>
        <hh:backSlash type="NONE" Crooked="0" isCounter="0"/>
        <hh:leftBorder type="SOLID" width="0.12 mm" color="#000000"/>
        <hh:rightBorder type="SOLID" width="0.12 mm" color="#000000"/>
        <hh:topBorder type="SOLID" width="0.12 mm" color="#000000"/>
        <hh:bottomBorder type="SOLID" width="0.12 mm" color="#000000"/>
      </hh:borderFill>
      <hh:borderFill id="7" threeD="0" shadow="0" centerLine="NONE" breakCellSeparateLine="0">
        <hh:slash type="NONE" Crooked="0" isCounter="0"/>
        <hh:backSlash type="NONE" Crooked="0" isCounter="0"/>
        <hh:leftBorder type="SOLID" width="0.3 mm" color="#000000"/>
        <hh:rightBorder type="SOLID" width="0.3 mm" color="#000000"/>
        <hh:topBorder type="SOLID" width="0.3 mm" color="#000000"/>
        <hh:bottomBorder type="SOLID" width="0.3 mm" color="#000000"/>
        <hc:fillBrush>
          <hc:winBrush faceColor="#000066" hatchColor="#FF000000" alpha="0"/>
        </hc:fillBrush>
      </hh:borderFill>
      <hh:borderFill id="8" threeD="0" shadow="0" centerLine="NONE" breakCellSeparateLine="0">
        <hh:slash type="NONE" Crooked="0" isCounter="0"/>
        <hh:backSlash type="NONE" Crooked="0" isCounter="0"/>
        <hh:leftBorder type="SOLID" width="0.3 mm" color="#000000"/>
        <hh:rightBorder type="SOLID" width="0.3 mm" color="#000000"/>
        <hh:topBorder type="NONE" width="0.12 mm" color="#000000"/>
        <hh:bottomBorder type="NONE" width="0.12 mm" color="#000000"/>
      </hh:borderFill>
      <hh:borderFill id="9" threeD="0" shadow="0" centerLine="NONE" breakCellSeparateLine="0">
        <hh:slash type="NONE" Crooked="0" isCounter="0"/>
        <hh:backSlash type="NONE" Crooked="0" isCounter="0"/>
        <hh:leftBorder type="SOLID" width="0.3 mm" color="#000000"/>
        <hh:rightBorder type="SOLID" width="0.3 mm" color="#000000"/>
        <hh:topBorder type="SOLID" width="0.3 mm" color="#000000"/>
        <hh:bottomBorder type="SOLID" width="0.3 mm" color="#000000"/>
      </hh:borderFill>
      <hh:borderFill id="10" threeD="0" shadow="0" centerLine="NONE" breakCellSeparateLine="0">
        <hh:slash type="NONE" Crooked="0" isCounter="0"/>
        <hh:backSlash type="NONE" Crooked="0" isCounter="0"/>
        <hh:leftBorder type="SOLID" width="0.2 mm" color="#000000"/>
        <hh:rightBorder type="SOLID" width="0.2 mm" color="#000000"/>
        <hh:topBorder type="SOLID" width="0.2 mm" color="#000000"/>
        <hh:bottomBorder type="SOLID" width="0.2 mm" color="#000000"/>
        <hh:diagonal type="SOLID" width="0.1 mm" color="#000000"/>
        <hc:fillBrush>
          <hc:winBrush faceColor="#D6D6D6" hatchColor="#FF000000" alpha="0"/>
        </hc:fillBrush>
      </hh:borderFill>
      <hh:borderFill id="11" threeD="0" shadow="0" centerLine="NONE" breakCellSeparateLine="0">
        <hh:slash type="NONE" Crooked="0" isCounter="0"/>
        <hh:backSlash type="NONE" Crooked="0" isCounter="0"/>
        <hh:leftBorder type="SOLID" width="0.2 mm" color="#000000"/>
        <hh:rightBorder type="SOLID" width="0.12 mm" color="#000000"/>
        <hh:topBorder type="SOLID" width="0.2 mm" color="#000000"/>
        <hh:bottomBorder type="SOLID" width="0.2 mm" color="#000000"/>
        <hh:diagonal type="SOLID" width="0.1 mm" color="#000000"/>
        <hc:fillBrush>
          <hc:winBrush faceColor="#D6D6D6" hatchColor="#FF000000" alpha="0"/>
        </hc:fillBrush>
      </hh:borderFill>
      <hh:borderFill id="12" threeD="0" shadow="0" centerLine="NONE" breakCellSeparateLine="0">
        <hh:slash type="NONE" Crooked="0" isCounter="0"/>
        <hh:backSlash type="NONE" Crooked="0" isCounter="0"/>
        <hh:leftBorder type="SOLID" width="0.12 mm" color="#000000"/>
        <hh:rightBorder type="SOLID" width="0.12 mm" color="#000000"/>
        <hh:topBorder type="SOLID" width="0.2 mm" color="#000000"/>
        <hh:bottomBorder type="SOLID" width="0.2 mm" color="#000000"/>
        <hh:diagonal type="SOLID" width="0.1 mm" color="#000000"/>
        <hc:fillBrush>
          <hc:winBrush faceColor="#D6D6D6" hatchColor="#FF000000" alpha="0"/>
        </hc:fillBrush>
      </hh:borderFill>
      <hh:borderFill id="13" threeD="0" shadow="0" centerLine="NONE" breakCellSeparateLine="0">
        <hh:slash type="NONE" Crooked="0" isCounter="0"/>
        <hh:backSlash type="NONE" Crooked="0" isCounter="0"/>
        <hh:leftBorder type="SOLID" width="0.12 mm" color="#000000"/>
        <hh:rightBorder type="SOLID" width="0.2 mm" color="#000000"/>
        <hh:topBorder type="SOLID" width="0.2 mm" color="#000000"/>
        <hh:bottomBorder type="SOLID" width="0.2 mm" color="#000000"/>
        <hh:diagonal type="SOLID" width="0.1 mm" color="#000000"/>
        <hc:fillBrush>
          <hc:winBrush faceColor="#D6D6D6" hatchColor="#FF000000" alpha="0"/>
        </hc:fillBrush>
      </hh:borderFill>
      <hh:borderFill id="14" threeD="0" shadow="0" centerLine="NONE" breakCellSeparateLine="0">
        <hh:slash type="NONE" Crooked="0" isCounter="0"/>
        <hh:backSlash type="NONE" Crooked="0" isCounter="0"/>
        <hh:leftBorder type="SOLID" width="0.2 mm" color="#000000"/>
        <hh:rightBorder type="SOLID" width="0.2 mm" color="#000000"/>
        <hh:topBorder type="SOLID" width="0.2 mm" color="#000000"/>
        <hh:bottomBorder type="SOLID" width="0.2 mm" color="#000000"/>
        <hh:diagonal type="SOLID" width="0.1 mm" color="#000000"/>
      </hh:borderFill>
      <hh:borderFill id="15" threeD="0" shadow="0" centerLine="NONE" breakCellSeparateLine="0">
        <hh:slash type="NONE" Crooked="0" isCounter="0"/>
        <hh:backSlash type="NONE" Crooked="0" isCounter="0"/>
        <hh:leftBorder type="SOLID" width="0.2 mm" color="#000000"/>
        <hh:rightBorder type="SOLID" width="0.12 mm" color="#000000"/>
        <hh:topBorder type="SOLID" width="0.2 mm" color="#000000"/>
        <hh:bottomBorder type="SOLID" width="0.2 mm" color="#000000"/>
        <hh:diagonal type="SOLID" width="0.1 mm" color="#000000"/>
      </hh:borderFill>
      <hh:borderFill id="16" threeD="0" shadow="0" centerLine="NONE" breakCellSeparateLine="0">
        <hh:slash type="NONE" Crooked="0" isCounter="0"/>
        <hh:backSlash type="NONE" Crooked="0" isCounter="0"/>
        <hh:leftBorder type="SOLID" width="0.12 mm" color="#000000"/>
        <hh:rightBorder type="SOLID" width="0.12 mm" color="#000000"/>
        <hh:topBorder type="SOLID" width="0.2 mm" color="#000000"/>
        <hh:bottomBorder type="SOLID" width="0.2 mm" color="#000000"/>
        <hh:diagonal type="SOLID" width="0.1 mm" color="#000000"/>
      </hh:borderFill>
      <hh:borderFill id="17" threeD="0" shadow="0" centerLine="NONE" breakCellSeparateLine="0">
        <hh:slash type="NONE" Crooked="0" isCounter="0"/>
        <hh:backSlash type="NONE" Crooked="0" isCounter="0"/>
        <hh:leftBorder type="SOLID" width="0.12 mm" color="#000000"/>
        <hh:rightBorder type="SOLID" width="0.2 mm" color="#000000"/>
        <hh:topBorder type="SOLID" width="0.2 mm" color="#000000"/>
        <hh:bottomBorder type="SOLID" width="0.2 mm" color="#000000"/>
        <hh:diagonal type="SOLID" width="0.1 mm" color="#000000"/>
      </hh:borderFill>
    </hh:borderFills>
    <hh:charProperties itemCnt="55">
      <hh:charPr id="0" height="1000" textColor="#000000" shadeColor="none" useFontSpace="0" useKerning="0" symMark="NONE" borderFillIDRef="2">
        <hh:fontRef hangul="3" latin="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1" height="1000" textColor="#000000" shadeColor="none" useFontSpace="0" useKerning="0" symMark="NONE" borderFillIDRef="2">
        <hh:fontRef hangul="2" latin="2" hanja="2" japanese="2" other="2" symbol="2" user="2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2" height="900" textColor="#000000" shadeColor="none" useFontSpace="0" useKerning="0" symMark="NONE" borderFillIDRef="2">
        <hh:fontRef hangul="2" latin="2" hanja="2" japanese="2" other="2" symbol="2" user="2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3" height="900" textColor="#000000" shadeColor="none" useFontSpace="0" useKerning="0" symMark="NONE" borderFillIDRef="2">
        <hh:fontRef hangul="3" latin="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4" height="900" textColor="#000000" shadeColor="none" useFontSpace="0" useKerning="0" symMark="NONE" borderFillIDRef="2">
        <hh:fontRef hangul="2" latin="2" hanja="2" japanese="2" other="2" symbol="2" user="2"/>
        <hh:ratio hangul="100" latin="100" hanja="100" japanese="100" other="100" symbol="100" user="100"/>
        <hh:spacing hangul="-5" latin="-5" hanja="-5" japanese="-5" other="-5" symbol="-5" user="-5"/>
        <hh:relSz hangul="100" latin="100" hanja="100" japanese="100" other="100" symbol="100" user="100"/>
        <hh:offset hangul="0" latin="0" hanja="0" japanese="0" other="0" symbol="0" user="0"/>
      </hh:charPr>
      <hh:charPr id="5" height="1600" textColor="#2E74B5" shadeColor="none" useFontSpace="0" useKerning="0" symMark="NONE" borderFillIDRef="2">
        <hh:fontRef hangul="2" latin="2" hanja="2" japanese="2" other="2" symbol="2" user="2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6" height="1100" textColor="#000000" shadeColor="none" useFontSpace="0" useKerning="0" symMark="NONE" borderFillIDRef="2">
        <hh:fontRef hangul="2" latin="2" hanja="2" japanese="2" other="2" symbol="2" user="2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7" height="1400" textColor="#000000" shadeColor="none" useFontSpace="0" useKerning="0" symMark="NONE" borderFillIDRef="1">
        <hh:fontRef hangul="9" latin="10" hanja="7" japanese="6" other="7" symbol="7" user="7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8" height="1000" textColor="#000000" shadeColor="none" useFontSpace="0" useKerning="0" symMark="NONE" borderFillIDRef="1">
        <hh:fontRef hangul="9" latin="8" hanja="7" japanese="6" other="7" symbol="7" user="7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9" height="850" textColor="#000000" shadeColor="none" useFontSpace="0" useKerning="0" symMark="NONE" borderFillIDRef="1">
        <hh:fontRef hangul="4" latin="12" hanja="8" japanese="7" other="7" symbol="8" user="7"/>
        <hh:ratio hangul="95" latin="95" hanja="95" japanese="95" other="95" symbol="95" user="95"/>
        <hh:spacing hangul="-10" latin="-10" hanja="-10" japanese="-10" other="-10" symbol="-10" user="-10"/>
        <hh:relSz hangul="100" latin="100" hanja="100" japanese="100" other="100" symbol="100" user="100"/>
        <hh:offset hangul="0" latin="0" hanja="0" japanese="0" other="0" symbol="0" user="0"/>
        <hh:strikeout shape="3D" color="#000000"/>
      </hh:charPr>
      <hh:charPr id="10" height="1600" textColor="#000000" shadeColor="none" useFontSpace="0" useKerning="0" symMark="NONE" borderFillIDRef="1">
        <hh:fontRef hangul="5" latin="10" hanja="7" japanese="6" other="7" symbol="7" user="8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  <hh:strikeout shape="3D" color="#000000"/>
      </hh:charPr>
      <hh:charPr id="11" height="1500" textColor="#000000" shadeColor="none" useFontSpace="0" useKerning="0" symMark="NONE" borderFillIDRef="1">
        <hh:fontRef hangul="7" latin="7" hanja="5" japanese="5" other="6" symbol="6" user="6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12" height="1500" textColor="#000000" shadeColor="none" useFontSpace="0" useKerning="0" symMark="NONE" borderFillIDRef="3">
        <hh:fontRef hangul="7" latin="7" hanja="5" japanese="5" other="6" symbol="6" user="6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13" height="1100" textColor="#000000" shadeColor="none" useFontSpace="0" useKerning="0" symMark="NONE" borderFillIDRef="1">
        <hh:fontRef hangul="9" latin="10" hanja="7" japanese="6" other="7" symbol="7" user="7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14" height="1100" textColor="#000000" shadeColor="none" useFontSpace="0" useKerning="0" symMark="NONE" borderFillIDRef="1">
        <hh:fontRef hangul="1" latin="1" hanja="0" japanese="0" other="0" symbol="0" user="0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15" height="1400" textColor="#000000" shadeColor="none" useFontSpace="0" useKerning="0" symMark="NONE" borderFillIDRef="1">
        <hh:fontRef hangul="6" latin="6" hanja="4" japanese="4" other="5" symbol="5" user="5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</hh:charPr>
      <hh:charPr id="16" height="1300" textColor="#000000" shadeColor="none" useFontSpace="0" useKerning="0" symMark="NONE" borderFillIDRef="1">
        <hh:fontRef hangul="8" latin="9" hanja="7" japanese="6" other="7" symbol="7" user="7"/>
        <hh:ratio hangul="95" latin="95" hanja="95" japanese="95" other="95" symbol="95" user="95"/>
        <hh:spacing hangul="-10" latin="-10" hanja="-10" japanese="-10" other="-10" symbol="-10" user="-10"/>
        <hh:relSz hangul="100" latin="100" hanja="100" japanese="100" other="100" symbol="100" user="100"/>
        <hh:offset hangul="0" latin="0" hanja="0" japanese="0" other="0" symbol="0" user="0"/>
        <hh:bold/>
        <hh:strikeout shape="3D" color="#000000"/>
      </hh:charPr>
      <hh:charPr id="17" height="900" textColor="#000000" shadeColor="none" useFontSpace="0" useKerning="0" symMark="NONE" borderFillIDRef="1">
        <hh:fontRef hangul="5" latin="4" hanja="6" japanese="6" other="7" symbol="7" user="7"/>
        <hh:ratio hangul="95" latin="95" hanja="95" japanese="95" other="95" symbol="95" user="95"/>
        <hh:spacing hangul="-10" latin="-10" hanja="-10" japanese="-10" other="-10" symbol="-10" user="-10"/>
        <hh:relSz hangul="100" latin="100" hanja="100" japanese="100" other="100" symbol="100" user="100"/>
        <hh:offset hangul="0" latin="0" hanja="0" japanese="0" other="0" symbol="0" user="0"/>
        <hh:strikeout shape="3D" color="#000000"/>
      </hh:charPr>
      <hh:charPr id="18" height="900" textColor="#000000" shadeColor="none" useFontSpace="0" useKerning="0" symMark="NONE" borderFillIDRef="1">
        <hh:fontRef hangul="1" latin="1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19" height="1100" textColor="#000000" shadeColor="none" useFontSpace="0" useKerning="0" symMark="NONE" borderFillIDRef="1">
        <hh:fontRef hangul="0" latin="0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20" height="1300" textColor="#000000" shadeColor="none" useFontSpace="0" useKerning="0" symMark="NONE" borderFillIDRef="1">
        <hh:fontRef hangul="4" latin="12" hanja="8" japanese="7" other="7" symbol="8" user="7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</hh:charPr>
      <hh:charPr id="21" height="1000" textColor="#000000" shadeColor="none" useFontSpace="0" useKerning="0" symMark="NONE" borderFillIDRef="1">
        <hh:fontRef hangul="11" latin="5" hanja="9" japanese="8" other="4" symbol="4" user="4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22" height="1050" textColor="#000000" shadeColor="none" useFontSpace="0" useKerning="0" symMark="NONE" borderFillIDRef="1">
        <hh:fontRef hangul="12" latin="14" hanja="10" japanese="9" other="8" symbol="7" user="9"/>
        <hh:ratio hangul="97" latin="97" hanja="97" japanese="97" other="97" symbol="97" user="97"/>
        <hh:spacing hangul="-8" latin="-8" hanja="-8" japanese="-8" other="-8" symbol="-8" user="-8"/>
        <hh:relSz hangul="100" latin="100" hanja="100" japanese="100" other="100" symbol="100" user="100"/>
        <hh:offset hangul="0" latin="0" hanja="0" japanese="0" other="0" symbol="0" user="0"/>
      </hh:charPr>
      <hh:charPr id="23" height="1000" textColor="#000000" shadeColor="none" useFontSpace="0" useKerning="0" symMark="NONE" borderFillIDRef="1">
        <hh:fontRef hangul="1" latin="1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24" height="1400" textColor="#000000" shadeColor="none" useFontSpace="0" useKerning="0" symMark="NONE" borderFillIDRef="3">
        <hh:fontRef hangul="5" latin="1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</hh:charPr>
      <hh:charPr id="25" height="1500" textColor="#000000" shadeColor="none" useFontSpace="0" useKerning="0" symMark="NONE" borderFillIDRef="3">
        <hh:fontRef hangul="5" latin="1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26" height="1400" textColor="#000000" shadeColor="#FFFFFF" useFontSpace="0" useKerning="0" symMark="NONE" borderFillIDRef="3">
        <hh:fontRef hangul="5" latin="13" hanja="3" japanese="3" other="3" symbol="3" user="3"/>
        <hh:ratio hangul="98" latin="98" hanja="98" japanese="98" other="98" symbol="98" user="98"/>
        <hh:spacing hangul="-2" latin="-2" hanja="-2" japanese="-2" other="-2" symbol="-2" user="-2"/>
        <hh:relSz hangul="100" latin="100" hanja="100" japanese="100" other="100" symbol="100" user="100"/>
        <hh:offset hangul="0" latin="0" hanja="0" japanese="0" other="0" symbol="0" user="0"/>
      </hh:charPr>
      <hh:charPr id="27" height="1500" textColor="#000000" shadeColor="none" useFontSpace="0" useKerning="0" symMark="NONE" borderFillIDRef="3">
        <hh:fontRef hangul="5" latin="1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</hh:charPr>
      <hh:charPr id="28" height="1700" textColor="#000000" shadeColor="none" useFontSpace="0" useKerning="0" symMark="NONE" borderFillIDRef="3">
        <hh:fontRef hangul="13" latin="15" hanja="11" japanese="10" other="9" symbol="9" user="10"/>
        <hh:ratio hangul="100" latin="100" hanja="100" japanese="100" other="100" symbol="100" user="100"/>
        <hh:spacing hangul="-10" latin="-10" hanja="-10" japanese="-10" other="-10" symbol="-10" user="-10"/>
        <hh:relSz hangul="100" latin="100" hanja="100" japanese="100" other="100" symbol="100" user="100"/>
        <hh:offset hangul="0" latin="0" hanja="0" japanese="0" other="0" symbol="0" user="0"/>
        <hh:bold/>
        <hh:shadow type="DROP" color="#C0C0C0" offsetX="10" offsetY="10"/>
      </hh:charPr>
      <hh:charPr id="29" height="1500" textColor="#FFFFFF" shadeColor="none" useFontSpace="0" useKerning="0" symMark="NONE" borderFillIDRef="1">
        <hh:fontRef hangul="7" latin="7" hanja="5" japanese="5" other="6" symbol="6" user="6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30" height="1400" textColor="#000000" shadeColor="none" useFontSpace="0" useKerning="0" symMark="NONE" borderFillIDRef="3">
        <hh:fontRef hangul="5" latin="1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31" height="1400" textColor="#000000" shadeColor="#FFFFFF" useFontSpace="0" useKerning="0" symMark="NONE" borderFillIDRef="3">
        <hh:fontRef hangul="5" latin="13" hanja="3" japanese="3" other="3" symbol="3" user="3"/>
        <hh:ratio hangul="98" latin="98" hanja="98" japanese="98" other="98" symbol="98" user="98"/>
        <hh:spacing hangul="-8" latin="-8" hanja="-8" japanese="-8" other="-8" symbol="-8" user="-8"/>
        <hh:relSz hangul="100" latin="100" hanja="100" japanese="100" other="100" symbol="100" user="100"/>
        <hh:offset hangul="0" latin="0" hanja="0" japanese="0" other="0" symbol="0" user="0"/>
      </hh:charPr>
      <hh:charPr id="32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</hh:charPr>
      <hh:charPr id="33" height="1300" textColor="#000000" shadeColor="none" useFontSpace="0" useKerning="0" symMark="NONE" borderFillIDRef="1">
        <hh:fontRef hangul="10" latin="11" hanja="8" japanese="7" other="3" symbol="8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</hh:charPr>
      <hh:charPr id="34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9" latin="-9" hanja="-9" japanese="-9" other="-9" symbol="-9" user="-9"/>
        <hh:relSz hangul="100" latin="100" hanja="100" japanese="100" other="100" symbol="100" user="100"/>
        <hh:offset hangul="0" latin="0" hanja="0" japanese="0" other="0" symbol="0" user="0"/>
        <hh:bold/>
      </hh:charPr>
      <hh:charPr id="35" height="1300" textColor="#000000" shadeColor="none" useFontSpace="0" useKerning="0" symMark="NONE" borderFillIDRef="1">
        <hh:fontRef hangul="10" latin="11" hanja="8" japanese="7" other="3" symbol="8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36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37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30" latin="-30" hanja="-30" japanese="-30" other="-30" symbol="-30" user="-30"/>
        <hh:relSz hangul="100" latin="100" hanja="100" japanese="100" other="100" symbol="100" user="100"/>
        <hh:offset hangul="0" latin="0" hanja="0" japanese="0" other="0" symbol="0" user="0"/>
      </hh:charPr>
      <hh:charPr id="38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12" latin="-12" hanja="-12" japanese="-12" other="-12" symbol="-12" user="-12"/>
        <hh:relSz hangul="100" latin="100" hanja="100" japanese="100" other="100" symbol="100" user="100"/>
        <hh:offset hangul="0" latin="0" hanja="0" japanese="0" other="0" symbol="0" user="0"/>
      </hh:charPr>
      <hh:charPr id="39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2" latin="-2" hanja="-2" japanese="-2" other="-2" symbol="-2" user="-2"/>
        <hh:relSz hangul="100" latin="100" hanja="100" japanese="100" other="100" symbol="100" user="100"/>
        <hh:offset hangul="0" latin="0" hanja="0" japanese="0" other="0" symbol="0" user="0"/>
      </hh:charPr>
      <hh:charPr id="40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11" latin="-11" hanja="-11" japanese="-11" other="-11" symbol="-11" user="-11"/>
        <hh:relSz hangul="100" latin="100" hanja="100" japanese="100" other="100" symbol="100" user="100"/>
        <hh:offset hangul="0" latin="0" hanja="0" japanese="0" other="0" symbol="0" user="0"/>
      </hh:charPr>
      <hh:charPr id="41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20" latin="-20" hanja="-20" japanese="-20" other="-20" symbol="-20" user="-20"/>
        <hh:relSz hangul="100" latin="100" hanja="100" japanese="100" other="100" symbol="100" user="100"/>
        <hh:offset hangul="0" latin="0" hanja="0" japanese="0" other="0" symbol="0" user="0"/>
      </hh:charPr>
      <hh:charPr id="42" height="1400" textColor="#000000" shadeColor="#FFFFFF" useFontSpace="0" useKerning="0" symMark="NONE" borderFillIDRef="3">
        <hh:fontRef hangul="5" latin="13" hanja="3" japanese="3" other="3" symbol="3" user="3"/>
        <hh:ratio hangul="100" latin="100" hanja="100" japanese="100" other="100" symbol="100" user="100"/>
        <hh:spacing hangul="-6" latin="-6" hanja="-6" japanese="-6" other="-6" symbol="-6" user="-6"/>
        <hh:relSz hangul="100" latin="100" hanja="100" japanese="100" other="100" symbol="100" user="100"/>
        <hh:offset hangul="0" latin="0" hanja="0" japanese="0" other="0" symbol="0" user="0"/>
      </hh:charPr>
      <hh:charPr id="43" height="1400" textColor="#000000" shadeColor="#FFFFFF" useFontSpace="0" useKerning="0" symMark="NONE" borderFillIDRef="3">
        <hh:fontRef hangul="5" latin="1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44" height="15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9" latin="-9" hanja="-9" japanese="-9" other="-9" symbol="-9" user="-9"/>
        <hh:relSz hangul="100" latin="100" hanja="100" japanese="100" other="100" symbol="100" user="100"/>
        <hh:offset hangul="0" latin="0" hanja="0" japanese="0" other="0" symbol="0" user="0"/>
        <hh:bold/>
      </hh:charPr>
      <hh:charPr id="45" height="1000" textColor="#000000" shadeColor="none" useFontSpace="0" useKerning="0" symMark="NONE" borderFillIDRef="3">
        <hh:fontRef hangul="3" latin="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</hh:charPr>
      <hh:charPr id="46" height="1400" textColor="#000000" shadeColor="none" useFontSpace="0" useKerning="0" symMark="NONE" borderFillIDRef="3">
        <hh:fontRef hangul="3" latin="3" hanja="3" japanese="3" other="3" symbol="3" user="3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  <hh:charPr id="47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9" latin="-9" hanja="-9" japanese="-9" other="-9" symbol="-9" user="-9"/>
        <hh:relSz hangul="100" latin="100" hanja="100" japanese="100" other="100" symbol="100" user="100"/>
        <hh:offset hangul="0" latin="0" hanja="0" japanese="0" other="0" symbol="0" user="0"/>
      </hh:charPr>
      <hh:charPr id="48" height="11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9" latin="-9" hanja="-9" japanese="-9" other="-9" symbol="-9" user="-9"/>
        <hh:relSz hangul="100" latin="100" hanja="100" japanese="100" other="100" symbol="100" user="100"/>
        <hh:offset hangul="0" latin="0" hanja="0" japanese="0" other="0" symbol="0" user="0"/>
        <hh:bold/>
      </hh:charPr>
      <hh:charPr id="49" height="11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23" latin="-23" hanja="-23" japanese="-23" other="-23" symbol="-23" user="-23"/>
        <hh:relSz hangul="100" latin="100" hanja="100" japanese="100" other="100" symbol="100" user="100"/>
        <hh:offset hangul="0" latin="0" hanja="0" japanese="0" other="0" symbol="0" user="0"/>
        <hh:bold/>
      </hh:charPr>
      <hh:charPr id="50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22" latin="-22" hanja="-22" japanese="-22" other="-22" symbol="-22" user="-22"/>
        <hh:relSz hangul="100" latin="100" hanja="100" japanese="100" other="100" symbol="100" user="100"/>
        <hh:offset hangul="0" latin="0" hanja="0" japanese="0" other="0" symbol="0" user="0"/>
      </hh:charPr>
      <hh:charPr id="51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35" latin="-35" hanja="-35" japanese="-35" other="-35" symbol="-35" user="-35"/>
        <hh:relSz hangul="100" latin="100" hanja="100" japanese="100" other="100" symbol="100" user="100"/>
        <hh:offset hangul="0" latin="0" hanja="0" japanese="0" other="0" symbol="0" user="0"/>
      </hh:charPr>
      <hh:charPr id="52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15" latin="-15" hanja="-15" japanese="-15" other="-15" symbol="-15" user="-15"/>
        <hh:relSz hangul="100" latin="100" hanja="100" japanese="100" other="100" symbol="100" user="100"/>
        <hh:offset hangul="0" latin="0" hanja="0" japanese="0" other="0" symbol="0" user="0"/>
      </hh:charPr>
      <hh:charPr id="53" height="1300" textColor="#000000" shadeColor="none" useFontSpace="0" useKerning="0" symMark="NONE" borderFillIDRef="3">
        <hh:fontRef hangul="10" latin="11" hanja="8" japanese="7" other="3" symbol="8" user="3"/>
        <hh:ratio hangul="100" latin="100" hanja="100" japanese="100" other="100" symbol="100" user="100"/>
        <hh:spacing hangul="-24" latin="-24" hanja="-24" japanese="-24" other="-24" symbol="-24" user="-24"/>
        <hh:relSz hangul="100" latin="100" hanja="100" japanese="100" other="100" symbol="100" user="100"/>
        <hh:offset hangul="0" latin="0" hanja="0" japanese="0" other="0" symbol="0" user="0"/>
      </hh:charPr>
      <hh:charPr id="54" height="1400" textColor="#000000" shadeColor="none" useFontSpace="0" useKerning="0" symMark="NONE" borderFillIDRef="3">
        <hh:fontRef hangul="9" latin="10" hanja="7" japanese="6" other="7" symbol="7" user="7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</hh:charPr>
    </hh:charProperties>
    <hh:tabProperties itemCnt="4">
      <hh:tabPr id="0" autoTabLeft="0" autoTabRight="0"/>
      <hh:tabPr id="1" autoTabLeft="1" autoTabRight="0"/>
      <hh:tabPr id="2" autoTabLeft="0" autoTabRight="1"/>
      <hh:tabPr id="3" autoTabLeft="0" autoTabRight="0">
        <hh:tabItem pos="8000" type="LEFT" leader="NONE"/>
        <hh:tabItem pos="12808" type="LEFT" leader="NONE"/>
        <hh:tabItem pos="16000" type="LEFT" leader="NONE"/>
        <hh:tabItem pos="24000" type="LEFT" leader="NONE"/>
        <hh:tabItem pos="32000" type="LEFT" leader="NONE"/>
        <hh:tabItem pos="40000" type="LEFT" leader="NONE"/>
        <hh:tabItem pos="48000" type="LEFT" leader="NONE"/>
        <hh:tabItem pos="56000" type="LEFT" leader="NONE"/>
        <hh:tabItem pos="64000" type="LEFT" leader="NONE"/>
        <hh:tabItem pos="72000" type="LEFT" leader="NONE"/>
        <hh:tabItem pos="80000" type="LEFT" leader="NONE"/>
        <hh:tabItem pos="88000" type="LEFT" leader="NONE"/>
        <hh:tabItem pos="96000" type="LEFT" leader="NONE"/>
        <hh:tabItem pos="104000" type="LEFT" leader="NONE"/>
        <hh:tabItem pos="112000" type="LEFT" leader="NONE"/>
        <hh:tabItem pos="120000" type="LEFT" leader="NONE"/>
        <hh:tabItem pos="128000" type="LEFT" leader="NONE"/>
        <hh:tabItem pos="136000" type="LEFT" leader="NONE"/>
        <hh:tabItem pos="144000" type="LEFT" leader="NONE"/>
        <hh:tabItem pos="152000" type="LEFT" leader="NONE"/>
      </hh:tabPr>
    </hh:tabProperties>
    <hh:numberings itemCnt="1">
      <hh:numbering id="1" start="0">
        <hh:paraHead start="1" level="1" align="LEFT" useInstWidth="1" autoIndent="1" widthAdjust="0" textOffsetType="PERCENT" textOffset="50" numFormat="DIGIT" charPrIDRef="4294967295" checkable="0">^1.</hh:paraHead>
        <hh:paraHead start="1" level="2" align="LEFT" useInstWidth="1" autoIndent="1" widthAdjust="0" textOffsetType="PERCENT" textOffset="50" numFormat="HANGUL_SYLLABLE" charPrIDRef="4294967295" checkable="0">^2.</hh:paraHead>
        <hh:paraHead start="1" level="3" align="LEFT" useInstWidth="1" autoIndent="1" widthAdjust="0" textOffsetType="PERCENT" textOffset="50" numFormat="DIGIT" charPrIDRef="4294967295" checkable="0">^3)</hh:paraHead>
        <hh:paraHead start="1" level="4" align="LEFT" useInstWidth="1" autoIndent="1" widthAdjust="0" textOffsetType="PERCENT" textOffset="50" numFormat="HANGUL_SYLLABLE" charPrIDRef="4294967295" checkable="0">^4)</hh:paraHead>
        <hh:paraHead start="1" level="5" align="LEFT" useInstWidth="1" autoIndent="1" widthAdjust="0" textOffsetType="PERCENT" textOffset="50" numFormat="DIGIT" charPrIDRef="4294967295" checkable="0">(^5)</hh:paraHead>
        <hh:paraHead start="1" level="6" align="LEFT" useInstWidth="1" autoIndent="1" widthAdjust="0" textOffsetType="PERCENT" textOffset="50" numFormat="HANGUL_SYLLABLE" charPrIDRef="4294967295" checkable="0">(^6)</hh:paraHead>
        <hh:paraHead start="1" level="7" align="LEFT" useInstWidth="1" autoIndent="1" widthAdjust="0" textOffsetType="PERCENT" textOffset="50" numFormat="CIRCLED_DIGIT" charPrIDRef="4294967295" checkable="1">^7</hh:paraHead>
        <hh:paraHead start="1" level="8" align="LEFT" useInstWidth="0" autoIndent="0" widthAdjust="0" textOffsetType="PERCENT" textOffset="0" numFormat="DIGIT" charPrIDRef="7" checkable="0"/>
        <hh:paraHead start="1" level="9" align="LEFT" useInstWidth="0" autoIndent="0" widthAdjust="0" textOffsetType="PERCENT" textOffset="0" numFormat="DIGIT" charPrIDRef="7" checkable="0"/>
        <hh:paraHead start="1" level="10" align="LEFT" useInstWidth="0" autoIndent="0" widthAdjust="0" textOffsetType="PERCENT" textOffset="0" numFormat="DIGIT" charPrIDRef="7" checkable="0"/>
      </hh:numbering>
    </hh:numberings>
    <hh:paraProperties itemCnt="53">
      <hh:paraPr id="0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1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2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3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3" tabPrIDRef="1" condense="20" fontLineHeight="0" snapToGrid="1" suppressLineNumbers="0" checked="0">
        <hh:align horizontal="JUSTIFY" vertical="BASELINE"/>
        <hh:heading type="OUTLI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2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4" tabPrIDRef="1" condense="20" fontLineHeight="0" snapToGrid="1" suppressLineNumbers="0" checked="0">
        <hh:align horizontal="JUSTIFY" vertical="BASELINE"/>
        <hh:heading type="OUTLINE" idRef="0" level="1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4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5" tabPrIDRef="1" condense="20" fontLineHeight="0" snapToGrid="1" suppressLineNumbers="0" checked="0">
        <hh:align horizontal="JUSTIFY" vertical="BASELINE"/>
        <hh:heading type="OUTLINE" idRef="0" level="2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6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6" tabPrIDRef="1" condense="20" fontLineHeight="0" snapToGrid="1" suppressLineNumbers="0" checked="0">
        <hh:align horizontal="JUSTIFY" vertical="BASELINE"/>
        <hh:heading type="OUTLINE" idRef="0" level="3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8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7" tabPrIDRef="1" condense="20" fontLineHeight="0" snapToGrid="1" suppressLineNumbers="0" checked="0">
        <hh:align horizontal="JUSTIFY" vertical="BASELINE"/>
        <hh:heading type="OUTLINE" idRef="0" level="4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10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8" tabPrIDRef="1" condense="20" fontLineHeight="0" snapToGrid="1" suppressLineNumbers="0" checked="0">
        <hh:align horizontal="JUSTIFY" vertical="BASELINE"/>
        <hh:heading type="OUTLINE" idRef="0" level="5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12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9" tabPrIDRef="1" condense="20" fontLineHeight="0" snapToGrid="1" suppressLineNumbers="0" checked="0">
        <hh:align horizontal="JUSTIFY" vertical="BASELINE"/>
        <hh:heading type="OUTLINE" idRef="0" level="6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14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10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50" unit="HWPUNIT"/>
        <hh:border borderFillIDRef="2" offsetLeft="0" offsetRight="0" offsetTop="0" offsetBottom="0" connect="0" ignoreMargin="0"/>
      </hh:paraPr>
      <hh:paraPr id="11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-2620" unit="HWPUNIT"/>
          <hc:left value="0" unit="HWPUNIT"/>
          <hc:right value="0" unit="HWPUNIT"/>
          <hc:prev value="0" unit="HWPUNIT"/>
          <hc:next value="0" unit="HWPUNIT"/>
        </hh:margin>
        <hh:lineSpacing type="PERCENT" value="130" unit="HWPUNIT"/>
        <hh:border borderFillIDRef="2" offsetLeft="0" offsetRight="0" offsetTop="0" offsetBottom="0" connect="0" ignoreMargin="0"/>
      </hh:paraPr>
      <hh:paraPr id="12" tabPrIDRef="0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30" unit="HWPUNIT"/>
        <hh:border borderFillIDRef="2" offsetLeft="0" offsetRight="0" offsetTop="0" offsetBottom="0" connect="0" ignoreMargin="0"/>
      </hh:paraPr>
      <hh:paraPr id="13" tabPrIDRef="1" condense="2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2400" unit="HWPUNIT"/>
          <hc:next value="60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14" tabPrIDRef="2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140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15" tabPrIDRef="2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2200" unit="HWPUNIT"/>
          <hc:right value="0" unit="HWPUNIT"/>
          <hc:prev value="0" unit="HWPUNIT"/>
          <hc:next value="140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16" tabPrIDRef="2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4400" unit="HWPUNIT"/>
          <hc:right value="0" unit="HWPUNIT"/>
          <hc:prev value="0" unit="HWPUNIT"/>
          <hc:next value="140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17" tabPrIDRef="1" condense="0" fontLineHeight="0" snapToGrid="1" suppressLineNumbers="0" checked="0">
        <hh:align horizontal="JUSTIFY" vertical="BASELINE"/>
        <hp:switch>
          <hp:case hp:required-namespace="http://www.hancom.co.kr/hwpml/2016/paragraph">
            <hh:heading type="OUTLINE" idRef="0" level="8"/>
          </hp:case>
          <hp:default>
            <hh:heading type="NONE" idRef="0" level="0"/>
          </hp:default>
        </hp:switch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18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18" tabPrIDRef="1" condense="0" fontLineHeight="0" snapToGrid="1" suppressLineNumbers="0" checked="0">
        <hh:align horizontal="JUSTIFY" vertical="BASELINE"/>
        <hp:switch>
          <hp:case hp:required-namespace="http://www.hancom.co.kr/hwpml/2016/paragraph">
            <hh:heading type="OUTLINE" idRef="0" level="9"/>
          </hp:case>
          <hp:default>
            <hh:heading type="NONE" idRef="0" level="0"/>
          </hp:default>
        </hp:switch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20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19" tabPrIDRef="1" condense="0" fontLineHeight="0" snapToGrid="1" suppressLineNumbers="0" checked="0">
        <hh:align horizontal="JUSTIFY" vertical="BASELINE"/>
        <hp:switch>
          <hp:case hp:required-namespace="http://www.hancom.co.kr/hwpml/2016/paragraph">
            <hh:heading type="OUTLINE" idRef="0" level="7"/>
          </hp:case>
          <hp:default>
            <hh:heading type="NONE" idRef="0" level="0"/>
          </hp:default>
        </hp:switch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16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20" tabPrIDRef="0" condense="0" fontLineHeight="0" snapToGrid="0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21" tabPrIDRef="0" condense="0" fontLineHeight="0" snapToGrid="0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252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22" tabPrIDRef="0" condense="25" fontLineHeight="0" snapToGrid="1" suppressLineNumbers="0" checked="0">
        <hh:align horizontal="JUSTIFY" vertical="BASELINE"/>
        <hh:heading type="NONE" idRef="0" level="0"/>
        <hh:breakSetting breakLatinWord="BREAK_WORD" breakNonLatinWord="KEEP_WORD" widowOrphan="0" keepWithNext="0" keepLines="0" pageBreakBefore="0" lineWrap="BREAK"/>
        <hh:autoSpacing eAsianEng="0" eAsianNum="0"/>
        <hh:margin>
          <hc:intent value="-4880" unit="HWPUNIT"/>
          <hc:left value="0" unit="HWPUNIT"/>
          <hc:right value="0" unit="HWPUNIT"/>
          <hc:prev value="0" unit="HWPUNIT"/>
          <hc:next value="0" unit="HWPUNIT"/>
        </hh:margin>
        <hh:lineSpacing type="PERCENT" value="230" unit="HWPUNIT"/>
        <hh:border borderFillIDRef="1" offsetLeft="0" offsetRight="0" offsetTop="0" offsetBottom="0" connect="0" ignoreMargin="0"/>
      </hh:paraPr>
      <hh:paraPr id="23" tabPrIDRef="0" condense="0" fontLineHeight="0" snapToGrid="1" suppressLineNumbers="0" checked="0">
        <hh:align horizontal="JUSTIFY" vertical="CENTER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00" unit="HWPUNIT"/>
        <hh:border borderFillIDRef="1" offsetLeft="0" offsetRight="0" offsetTop="0" offsetBottom="0" connect="0" ignoreMargin="0"/>
      </hh:paraPr>
      <hh:paraPr id="24" tabPrIDRef="0" condense="0" fontLineHeight="0" snapToGrid="0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3000" unit="HWPUNIT"/>
          <hc:next value="0" unit="HWPUNIT"/>
        </hh:margin>
        <hh:lineSpacing type="PERCENT" value="180" unit="HWPUNIT"/>
        <hh:border borderFillIDRef="5" offsetLeft="0" offsetRight="0" offsetTop="0" offsetBottom="0" connect="0" ignoreMargin="0"/>
      </hh:paraPr>
      <hh:paraPr id="25" tabPrIDRef="0" condense="10" fontLineHeight="0" snapToGrid="0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500" unit="HWPUNIT"/>
          <hc:right value="500" unit="HWPUNIT"/>
          <hc:prev value="0" unit="HWPUNIT"/>
          <hc:next value="0" unit="HWPUNIT"/>
        </hh:margin>
        <hh:lineSpacing type="PERCENT" value="130" unit="HWPUNIT"/>
        <hh:border borderFillIDRef="1" offsetLeft="0" offsetRight="0" offsetTop="0" offsetBottom="0" connect="0" ignoreMargin="0"/>
      </hh:paraPr>
      <hh:paraPr id="26" tabPrIDRef="3" condense="0" fontLineHeight="0" snapToGrid="0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27" tabPrIDRef="0" condense="10" fontLineHeight="0" snapToGrid="0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1992" unit="HWPUNIT"/>
          <hc:left value="0" unit="HWPUNIT"/>
          <hc:right value="0" unit="HWPUNIT"/>
          <hc:prev value="0" unit="HWPUNIT"/>
          <hc:next value="2600" unit="HWPUNIT"/>
        </hh:margin>
        <hh:lineSpacing type="PERCENT" value="170" unit="HWPUNIT"/>
        <hh:border borderFillIDRef="1" offsetLeft="0" offsetRight="0" offsetTop="0" offsetBottom="0" connect="0" ignoreMargin="0"/>
      </hh:paraPr>
      <hh:paraPr id="28" tabPrIDRef="0" condense="10" fontLineHeight="0" snapToGrid="0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504" unit="HWPUNIT"/>
          <hc:right value="504" unit="HWPUNIT"/>
          <hc:prev value="0" unit="HWPUNIT"/>
          <hc:next value="0" unit="HWPUNIT"/>
        </hh:margin>
        <hh:lineSpacing type="PERCENT" value="130" unit="HWPUNIT"/>
        <hh:border borderFillIDRef="1" offsetLeft="0" offsetRight="0" offsetTop="0" offsetBottom="0" connect="0" ignoreMargin="0"/>
      </hh:paraPr>
      <hh:paraPr id="29" tabPrIDRef="0" condense="0" fontLineHeight="0" snapToGrid="1" suppressLineNumbers="0" checked="0">
        <hh:align horizontal="RIGHT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30" tabPrIDRef="0" condense="25" fontLineHeight="0" snapToGrid="1" suppressLineNumbers="0" checked="0">
        <hh:align horizontal="JUSTIFY" vertical="BASELINE"/>
        <hh:heading type="NONE" idRef="0" level="0"/>
        <hh:breakSetting breakLatinWord="BREAK_WORD" breakNonLatinWord="KEEP_WORD" widowOrphan="0" keepWithNext="0" keepLines="0" pageBreakBefore="0" lineWrap="BREAK"/>
        <hh:autoSpacing eAsianEng="0" eAsianNum="0"/>
        <hh:margin>
          <hc:intent value="-2800" unit="HWPUNIT"/>
          <hc:left value="0" unit="HWPUNIT"/>
          <hc:right value="0" unit="HWPUNIT"/>
          <hc:prev value="0" unit="HWPUNIT"/>
          <hc:next value="0" unit="HWPUNIT"/>
        </hh:margin>
        <hh:lineSpacing type="PERCENT" value="230" unit="HWPUNIT"/>
        <hh:border borderFillIDRef="1" offsetLeft="0" offsetRight="0" offsetTop="0" offsetBottom="0" connect="0" ignoreMargin="0"/>
      </hh:paraPr>
      <hh:paraPr id="31" tabPrIDRef="0" condense="0" fontLineHeight="0" snapToGrid="0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32" tabPrIDRef="0" condense="0" fontLineHeight="0" snapToGrid="1" suppressLineNumbers="0" checked="0">
        <hh:align horizontal="LEFT" vertical="BOTTOM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00" unit="HWPUNIT"/>
        <hh:border borderFillIDRef="1" offsetLeft="0" offsetRight="0" offsetTop="0" offsetBottom="0" connect="0" ignoreMargin="0"/>
      </hh:paraPr>
      <hh:paraPr id="33" tabPrIDRef="0" condense="2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45" unit="HWPUNIT"/>
        <hh:border borderFillIDRef="1" offsetLeft="0" offsetRight="0" offsetTop="0" offsetBottom="0" connect="0" ignoreMargin="0"/>
      </hh:paraPr>
      <hh:paraPr id="34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35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36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40" unit="HWPUNIT"/>
        <hh:border borderFillIDRef="2" offsetLeft="0" offsetRight="0" offsetTop="0" offsetBottom="0" connect="0" ignoreMargin="0"/>
      </hh:paraPr>
      <hh:paraPr id="37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-6192" unit="HWPUNIT"/>
          <hc:left value="0" unit="HWPUNIT"/>
          <hc:right value="0" unit="HWPUNIT"/>
          <hc:prev value="0" unit="HWPUNIT"/>
          <hc:next value="0" unit="HWPUNIT"/>
        </hh:margin>
        <hh:lineSpacing type="PERCENT" value="180" unit="HWPUNIT"/>
        <hh:border borderFillIDRef="2" offsetLeft="0" offsetRight="0" offsetTop="0" offsetBottom="0" connect="0" ignoreMargin="0"/>
      </hh:paraPr>
      <hh:paraPr id="38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-7836" unit="HWPUNIT"/>
          <hc:left value="0" unit="HWPUNIT"/>
          <hc:right value="0" unit="HWPUNIT"/>
          <hc:prev value="0" unit="HWPUNIT"/>
          <hc:next value="0" unit="HWPUNIT"/>
        </hh:margin>
        <hh:lineSpacing type="PERCENT" value="120" unit="HWPUNIT"/>
        <hh:border borderFillIDRef="2" offsetLeft="0" offsetRight="0" offsetTop="0" offsetBottom="0" connect="0" ignoreMargin="0"/>
      </hh:paraPr>
      <hh:paraPr id="39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-5010" unit="HWPUNIT"/>
          <hc:left value="0" unit="HWPUNIT"/>
          <hc:right value="0" unit="HWPUNIT"/>
          <hc:prev value="0" unit="HWPUNIT"/>
          <hc:next value="0" unit="HWPUNIT"/>
        </hh:margin>
        <hh:lineSpacing type="PERCENT" value="180" unit="HWPUNIT"/>
        <hh:border borderFillIDRef="2" offsetLeft="0" offsetRight="0" offsetTop="0" offsetBottom="0" connect="0" ignoreMargin="0"/>
      </hh:paraPr>
      <hh:paraPr id="40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-4984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41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30" unit="HWPUNIT"/>
        <hh:border borderFillIDRef="2" offsetLeft="0" offsetRight="0" offsetTop="0" offsetBottom="0" connect="0" ignoreMargin="0"/>
      </hh:paraPr>
      <hh:paraPr id="42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-5312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43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-4984" unit="HWPUNIT"/>
          <hc:left value="0" unit="HWPUNIT"/>
          <hc:right value="0" unit="HWPUNIT"/>
          <hc:prev value="0" unit="HWPUNIT"/>
          <hc:next value="0" unit="HWPUNIT"/>
        </hh:margin>
        <hh:lineSpacing type="PERCENT" value="150" unit="HWPUNIT"/>
        <hh:border borderFillIDRef="2" offsetLeft="0" offsetRight="0" offsetTop="0" offsetBottom="0" connect="0" ignoreMargin="0"/>
      </hh:paraPr>
      <hh:paraPr id="44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40" unit="HWPUNIT"/>
        <hh:border borderFillIDRef="2" offsetLeft="0" offsetRight="0" offsetTop="0" offsetBottom="0" connect="0" ignoreMargin="0"/>
      </hh:paraPr>
      <hh:paraPr id="45" tabPrIDRef="0" condense="0" fontLineHeight="0" snapToGrid="1" suppressLineNumbers="0" checked="0">
        <hh:align horizontal="RIGH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-5680" unit="HWPUNIT"/>
          <hc:left value="0" unit="HWPUNIT"/>
          <hc:right value="0" unit="HWPUNIT"/>
          <hc:prev value="0" unit="HWPUNIT"/>
          <hc:next value="0" unit="HWPUNIT"/>
        </hh:margin>
        <hh:lineSpacing type="PERCENT" value="140" unit="HWPUNIT"/>
        <hh:border borderFillIDRef="2" offsetLeft="0" offsetRight="0" offsetTop="0" offsetBottom="0" connect="0" ignoreMargin="0"/>
      </hh:paraPr>
      <hh:paraPr id="46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90" unit="HWPUNIT"/>
        <hh:border borderFillIDRef="3" offsetLeft="0" offsetRight="0" offsetTop="0" offsetBottom="0" connect="0" ignoreMargin="0"/>
      </hh:paraPr>
      <hh:paraPr id="47" tabPrIDRef="0" condense="0" fontLineHeight="0" snapToGrid="1" suppressLineNumbers="0" checked="0">
        <hh:align horizontal="RIGH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40" unit="HWPUNIT"/>
        <hh:border borderFillIDRef="2" offsetLeft="0" offsetRight="0" offsetTop="0" offsetBottom="0" connect="0" ignoreMargin="0"/>
      </hh:paraPr>
      <hh:paraPr id="48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1000" unit="HWPUNIT"/>
          <hc:right value="0" unit="HWPUNIT"/>
          <hc:prev value="0" unit="HWPUNIT"/>
          <hc:next value="0" unit="HWPUNIT"/>
        </hh:margin>
        <hh:lineSpacing type="PERCENT" value="130" unit="HWPUNIT"/>
        <hh:border borderFillIDRef="2" offsetLeft="0" offsetRight="0" offsetTop="0" offsetBottom="0" connect="0" ignoreMargin="0"/>
      </hh:paraPr>
      <hh:paraPr id="49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-5312" unit="HWPUNIT"/>
          <hc:left value="100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  <hh:paraPr id="50" tabPrIDRef="0" condense="0" fontLineHeight="0" snapToGrid="0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h:margin>
          <hc:intent value="0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1" offsetLeft="0" offsetRight="0" offsetTop="0" offsetBottom="0" connect="0" ignoreMargin="0"/>
      </hh:paraPr>
      <hh:paraPr id="51" tabPrIDRef="0" condense="25" fontLineHeight="0" snapToGrid="1" suppressLineNumbers="0" checked="0">
        <hh:align horizontal="JUSTIFY" vertical="BASELINE"/>
        <hh:heading type="NONE" idRef="0" level="0"/>
        <hh:breakSetting breakLatinWord="BREAK_WORD" breakNonLatinWord="KEEP_WORD" widowOrphan="0" keepWithNext="0" keepLines="0" pageBreakBefore="0" lineWrap="BREAK"/>
        <hh:autoSpacing eAsianEng="0" eAsianNum="0"/>
        <hh:margin>
          <hc:intent value="-4880" unit="HWPUNIT"/>
          <hc:left value="0" unit="HWPUNIT"/>
          <hc:right value="0" unit="HWPUNIT"/>
          <hc:prev value="0" unit="HWPUNIT"/>
          <hc:next value="0" unit="HWPUNIT"/>
        </hh:margin>
        <hh:lineSpacing type="PERCENT" value="180" unit="HWPUNIT"/>
        <hh:border borderFillIDRef="3" offsetLeft="0" offsetRight="0" offsetTop="0" offsetBottom="0" connect="0" ignoreMargin="0"/>
      </hh:paraPr>
      <hh:paraPr id="52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h:margin>
          <hc:intent value="-9376" unit="HWPUNIT"/>
          <hc:left value="0" unit="HWPUNIT"/>
          <hc:right value="0" unit="HWPUNIT"/>
          <hc:prev value="0" unit="HWPUNIT"/>
          <hc:next value="0" unit="HWPUNIT"/>
        </hh:margin>
        <hh:lineSpacing type="PERCENT" value="160" unit="HWPUNIT"/>
        <hh:border borderFillIDRef="2" offsetLeft="0" offsetRight="0" offsetTop="0" offsetBottom="0" connect="0" ignoreMargin="0"/>
      </hh:paraPr>
    </hh:paraProperties>
    <hh:styles itemCnt="43">
      <hh:style id="0" type="PARA" name="바탕글" engName="Normal" paraPrIDRef="1" charPrIDRef="0" nextStyleIDRef="0" langID="1042" lockForm="0"/>
      <hh:style id="1" type="PARA" name="본문" engName="Body" paraPrIDRef="2" charPrIDRef="0" nextStyleIDRef="1" langID="1042" lockForm="0"/>
      <hh:style id="2" type="PARA" name="개요 1" engName="Outline 1" paraPrIDRef="3" charPrIDRef="0" nextStyleIDRef="2" langID="1042" lockForm="0"/>
      <hh:style id="3" type="PARA" name="개요 2" engName="Outline 2" paraPrIDRef="4" charPrIDRef="0" nextStyleIDRef="3" langID="1042" lockForm="0"/>
      <hh:style id="4" type="PARA" name="개요 3" engName="Outline 3" paraPrIDRef="5" charPrIDRef="0" nextStyleIDRef="4" langID="1042" lockForm="0"/>
      <hh:style id="5" type="PARA" name="개요 4" engName="Outline 4" paraPrIDRef="6" charPrIDRef="0" nextStyleIDRef="5" langID="1042" lockForm="0"/>
      <hh:style id="6" type="PARA" name="개요 5" engName="Outline 5" paraPrIDRef="7" charPrIDRef="0" nextStyleIDRef="6" langID="1042" lockForm="0"/>
      <hh:style id="7" type="PARA" name="개요 6" engName="Outline 6" paraPrIDRef="8" charPrIDRef="0" nextStyleIDRef="7" langID="1042" lockForm="0"/>
      <hh:style id="8" type="PARA" name="개요 7" engName="Outline 7" paraPrIDRef="9" charPrIDRef="0" nextStyleIDRef="8" langID="1042" lockForm="0"/>
      <hh:style id="9" type="PARA" name="개요 8" engName="Outline 8" paraPrIDRef="19" charPrIDRef="0" nextStyleIDRef="9" langID="1042" lockForm="0"/>
      <hh:style id="10" type="PARA" name="개요 9" engName="Outline 9" paraPrIDRef="17" charPrIDRef="0" nextStyleIDRef="10" langID="1042" lockForm="0"/>
      <hh:style id="11" type="PARA" name="개요 10" engName="Outline 10" paraPrIDRef="18" charPrIDRef="0" nextStyleIDRef="11" langID="1042" lockForm="0"/>
      <hh:style id="12" type="CHAR" name="쪽 번호" engName="Page Number" paraPrIDRef="0" charPrIDRef="1" nextStyleIDRef="0" langID="1042" lockForm="0"/>
      <hh:style id="13" type="PARA" name="머리말" engName="Header" paraPrIDRef="10" charPrIDRef="2" nextStyleIDRef="13" langID="1042" lockForm="0"/>
      <hh:style id="14" type="PARA" name="각주" engName="Footnote" paraPrIDRef="11" charPrIDRef="3" nextStyleIDRef="14" langID="1042" lockForm="0"/>
      <hh:style id="15" type="PARA" name="미주" engName="Endnote" paraPrIDRef="11" charPrIDRef="3" nextStyleIDRef="15" langID="1042" lockForm="0"/>
      <hh:style id="16" type="PARA" name="메모" engName="Memo" paraPrIDRef="12" charPrIDRef="4" nextStyleIDRef="16" langID="1042" lockForm="0"/>
      <hh:style id="17" type="PARA" name="차례 제목" engName="TOC Heading" paraPrIDRef="13" charPrIDRef="5" nextStyleIDRef="17" langID="1042" lockForm="0"/>
      <hh:style id="18" type="PARA" name="차례 1" engName="TOC 1" paraPrIDRef="14" charPrIDRef="6" nextStyleIDRef="18" langID="1042" lockForm="0"/>
      <hh:style id="19" type="PARA" name="차례 2" engName="TOC 2" paraPrIDRef="15" charPrIDRef="6" nextStyleIDRef="19" langID="1042" lockForm="0"/>
      <hh:style id="20" type="PARA" name="차례 3" engName="TOC 3" paraPrIDRef="16" charPrIDRef="6" nextStyleIDRef="20" langID="1042" lockForm="0"/>
      <hh:style id="21" type="CHAR" name="캡션" engName="Caption" paraPrIDRef="0" charPrIDRef="0" nextStyleIDRef="0" langID="1042" lockForm="0"/>
      <hh:style id="22" type="PARA" name="□" engName="" paraPrIDRef="24" charPrIDRef="15" nextStyleIDRef="22" langID="1042" lockForm="0"/>
      <hh:style id="23" type="PARA" name="선그리기" engName="" paraPrIDRef="20" charPrIDRef="8" nextStyleIDRef="23" langID="1042" lockForm="0"/>
      <hh:style id="24" type="PARA" name="표머리(범주)" engName="" paraPrIDRef="25" charPrIDRef="9" nextStyleIDRef="24" langID="1042" lockForm="0"/>
      <hh:style id="25" type="PARA" name="1." engName="" paraPrIDRef="26" charPrIDRef="10" nextStyleIDRef="25" langID="1042" lockForm="0"/>
      <hh:style id="26" type="PARA" name="가." engName="" paraPrIDRef="27" charPrIDRef="16" nextStyleIDRef="26" langID="1042" lockForm="0"/>
      <hh:style id="27" type="PARA" name="표내용(범주1)" engName="" paraPrIDRef="28" charPrIDRef="17" nextStyleIDRef="27" langID="1042" lockForm="0"/>
      <hh:style id="28" type="PARA" name="xl65" engName="xl65" paraPrIDRef="29" charPrIDRef="18" nextStyleIDRef="28" langID="1042" lockForm="0"/>
      <hh:style id="29" type="PARA" name="xl66" engName="xl66" paraPrIDRef="0" charPrIDRef="19" nextStyleIDRef="29" langID="1042" lockForm="0"/>
      <hh:style id="30" type="PARA" name="조" engName="Jo" paraPrIDRef="30" charPrIDRef="7" nextStyleIDRef="30" langID="1042" lockForm="0"/>
      <hh:style id="31" type="PARA" name="2항 및 번호본문" engName="" paraPrIDRef="21" charPrIDRef="13" nextStyleIDRef="31" langID="1042" lockForm="0"/>
      <hh:style id="32" type="PARA" name="항" engName="Hang" paraPrIDRef="30" charPrIDRef="7" nextStyleIDRef="32" langID="1042" lockForm="0"/>
      <hh:style id="33" type="PARA" name="호" engName="Ho" paraPrIDRef="22" charPrIDRef="7" nextStyleIDRef="33" langID="1042" lockForm="0"/>
      <hh:style id="34" type="PARA" name="td" engName="td" paraPrIDRef="23" charPrIDRef="14" nextStyleIDRef="34" langID="1042" lockForm="0"/>
      <hh:style id="35" type="PARA" name="7별표제목" engName="" paraPrIDRef="31" charPrIDRef="20" nextStyleIDRef="35" langID="1042" lockForm="0"/>
      <hh:style id="36" type="PARA" name="xl67" engName="xl67" paraPrIDRef="32" charPrIDRef="21" nextStyleIDRef="36" langID="1042" lockForm="0"/>
      <hh:style id="37" type="PARA" name="xl68" engName="xl68" paraPrIDRef="32" charPrIDRef="21" nextStyleIDRef="37" langID="1042" lockForm="0"/>
      <hh:style id="38" type="PARA" name="xl69" engName="xl69" paraPrIDRef="32" charPrIDRef="21" nextStyleIDRef="38" langID="1042" lockForm="0"/>
      <hh:style id="39" type="PARA" name="MS바탕글" engName="MsoNormal" paraPrIDRef="0" charPrIDRef="23" nextStyleIDRef="39" langID="1042" lockForm="0"/>
      <hh:style id="40" type="PARA" name="표본문" engName="" paraPrIDRef="33" charPrIDRef="22" nextStyleIDRef="40" langID="1042" lockForm="0"/>
      <hh:style id="41" type="PARA" name="별지" engName="" paraPrIDRef="50" charPrIDRef="13" nextStyleIDRef="41" langID="1042" lockForm="0"/>
      <hh:style id="42" type="PARA" name="호_표" engName="HOTBL" paraPrIDRef="51" charPrIDRef="54" nextStyleIDRef="42" langID="1042" lockForm="0"/>
    </hh:styles>
  </hh:refList>
  <hh:compatibleDocument targetProgram="HWP201X">
    <hh:layoutCompatibility/>
  </hh:compatibleDocument>
  <hh:docOption>
    <hh:linkinfo path="" pageInherit="0" footnoteInherit="0"/>
  </hh:docOption>
  <hh:trackchageConfig flags="56"/>
</hh:head>
</file>

<file path=Contents/section0.xml><?xml version="1.0" encoding="utf-8"?>
<hs:sec xmlns:ha="http://www.hancom.co.kr/hwpml/2011/app" xmlns:hp="http://www.hancom.co.kr/hwpml/2011/paragraph" xmlns:hp10="http://www.hancom.co.kr/hwpml/2016/paragraph" xmlns:hs="http://www.hancom.co.kr/hwpml/2011/section" xmlns:hc="http://www.hancom.co.kr/hwpml/2011/core" xmlns:hh="http://www.hancom.co.kr/hwpml/2011/head" xmlns:hhs="http://www.hancom.co.kr/hwpml/2011/history" xmlns:hm="http://www.hancom.co.kr/hwpml/2011/master-page" xmlns:hpf="http://www.hancom.co.kr/schema/2011/hpf" xmlns:dc="http://purl.org/dc/elements/1.1/" xmlns:opf="http://www.idpf.org/2007/opf/" xmlns:ooxmlchart="http://www.hancom.co.kr/hwpml/2016/ooxmlchart" xmlns:epub="http://www.idpf.org/2007/ops" xmlns:config="urn:oasis:names:tc:opendocument:xmlns:config:1.0">
  <hp:p id="2613180041" paraPrIDRef="46" styleIDRef="0" pageBreak="0" columnBreak="0" merged="0">
    <hp:run charPrIDRef="45">
      <hp:secPr id="" textDirection="HORIZONTAL" spaceColumns="1134" tabStop="8000" outlineShapeIDRef="1" memoShapeIDRef="0" textVerticalWidthHead="0" masterPageCnt="0">
        <hp:grid lineGrid="0" charGrid="0" wonggojiFormat="0"/>
        <hp:startNum pageStartsOn="BOTH" page="0" pic="0" tbl="0" equation="0"/>
        <hp:visibility hideFirstHeader="0" hideFirstFooter="0" hideFirstMasterPage="0" border="SHOW_ALL" fill="SHOW_ALL" hideFirstPageNum="0" hideFirstEmptyLine="0" showLineNumber="0"/>
        <hp:lineNumberShape restartType="0" countBy="0" distance="0" startNumber="0"/>
        <hp:pagePr landscape="WIDELY" width="59528" height="84188" gutterType="LEFT_ONLY">
          <hp:margin header="2834" footer="2834" gutter="0" left="5669" right="5669" top="2835" bottom="2835"/>
        </hp:pagePr>
        <hp:footNotePr>
          <hp:autoNumFormat type="DIGIT" userChar="" prefixChar="" suffixChar=")" supscript="0"/>
          <hp:noteLine length="-1" type="SOLID" width="0.12 mm" color="#000000"/>
          <hp:noteSpacing betweenNotes="283" belowLine="567" aboveLine="850"/>
          <hp:numbering type="CONTINUOUS" newNum="1"/>
          <hp:placement place="EACH_COLUMN" beneathText="0"/>
        </hp:footNotePr>
        <hp:endNotePr>
          <hp:autoNumFormat type="DIGIT" userChar="" prefixChar="" suffixChar=")" supscript="0"/>
          <hp:noteLine length="14692344" type="SOLID" width="0.12 mm" color="#000000"/>
          <hp:noteSpacing betweenNotes="0" belowLine="567" aboveLine="850"/>
          <hp:numbering type="CONTINUOUS" newNum="1"/>
          <hp:placement place="END_OF_DOCUMENT" beneathText="0"/>
        </hp:endNotePr>
        <hp:pageBorderFill type="BOTH" borderFillIDRef="1" textBorder="PAPER" headerInside="0" footerInside="0" fillArea="PAPER">
          <hp:offset left="1417" right="1417" top="1417" bottom="1417"/>
        </hp:pageBorderFill>
        <hp:pageBorderFill type="EVEN" borderFillIDRef="1" textBorder="PAPER" headerInside="0" footerInside="0" fillArea="PAPER">
          <hp:offset left="1417" right="1417" top="1417" bottom="1417"/>
        </hp:pageBorderFill>
        <hp:pageBorderFill type="ODD" borderFillIDRef="1" textBorder="PAPER" headerInside="0" footerInside="0" fillArea="PAPER">
          <hp:offset left="1417" right="1417" top="1417" bottom="1417"/>
        </hp:pageBorderFill>
      </hp:secPr>
      <hp:ctrl>
        <hp:colPr id="" type="NEWSPAPER" layout="LEFT" colCount="1" sameSz="1" sameGap="0"/>
      </hp:ctrl>
    </hp:run>
    <hp:run charPrIDRef="45">
      <hp:ctrl>
        <hp:pageNum pos="BOTTOM_CENTER" formatType="DIGIT" sideChar="-"/>
      </hp:ctrl>
    </hp:run>
    <hp:run charPrIDRef="25">
      <hp:ctrl>
        <hp:pageNum pos="BOTTOM_CENTER" formatType="DIGIT" sideChar="-"/>
      </hp:ctrl>
    </hp:run>
    <hp:run charPrIDRef="46">
      <hp:ctrl>
        <hp:pageHiding hideHeader="0" hideFooter="0" hideMasterPage="0" hideBorder="0" hideFill="0" hidePageNum="1"/>
      </hp:ctrl>
    </hp:run>
    <hp:run charPrIDRef="28">
      <hp:ctrl>
        <hp:pageHiding hideHeader="0" hideFooter="0" hideMasterPage="0" hideBorder="0" hideFill="0" hidePageNum="1"/>
      </hp:ctrl>
      <hp:tbl id="1893016912" zOrder="8" numberingType="TABLE" textWrap="TOP_AND_BOTTOM" textFlow="BOTH_SIDES" lock="0" dropcapstyle="None" pageBreak="CELL" repeatHeader="1" rowCnt="1" colCnt="3" cellSpacing="0" borderFillIDRef="6" noAdjust="0">
        <hp:sz width="47905" widthRelTo="ABSOLUTE" height="3014" heightRelTo="ABSOLUTE" protect="0"/>
        <hp:pos treatAsChar="1" affectLSpacing="0" flowWithText="1" allowOverlap="0" holdAnchorAndSO="0" vertRelTo="PARA" horzRelTo="COLUMN" vertAlign="TOP" horzAlign="LEFT" vertOffset="0" horzOffset="0"/>
        <hp:outMargin left="141" right="141" top="141" bottom="141"/>
        <hp:inMargin left="141" right="141" top="141" bottom="141"/>
        <hp:tr>
          <hp:tc name="" header="0" hasMargin="0" protect="0" editable="0" dirty="0" borderFillIDRef="7">
            <hp:subList id="" textDirection="HORIZONTAL" lineWrap="BREAK" vertAlign="CENTER" linkListIDRef="0" linkListNextIDRef="0" textWidth="0" textHeight="0" hasTextRef="0" hasNumRef="0">
              <hp:p id="2147483648" paraPrIDRef="35" styleIDRef="0" pageBreak="0" columnBreak="0" merged="0">
                <hp:run charPrIDRef="29">
                  <hp:t>붙 임</hp:t>
                </hp:run>
                <hp:linesegarray>
                  <hp:lineseg textpos="0" vertpos="0" vertsize="1500" textheight="1500" baseline="1275" spacing="900" horzpos="0" horzsize="5460" flags="393216"/>
                </hp:linesegarray>
              </hp:p>
            </hp:subList>
            <hp:cellAddr colAddr="0" rowAddr="0"/>
            <hp:cellSpan colSpan="1" rowSpan="1"/>
            <hp:cellSz width="5744" height="3014"/>
            <hp:cellMargin left="141" right="141" top="141" bottom="141"/>
          </hp:tc>
          <hp:tc name="" header="0" hasMargin="0" protect="0" editable="0" dirty="0" borderFillIDRef="8">
            <hp:subList id="" textDirection="HORIZONTAL" lineWrap="BREAK" vertAlign="CENTER" linkListIDRef="0" linkListNextIDRef="0" textWidth="0" textHeight="0" hasTextRef="0" hasNumRef="0">
              <hp:p id="2147483648" paraPrIDRef="0" styleIDRef="0" pageBreak="0" columnBreak="0" merged="0">
                <hp:run charPrIDRef="11"/>
                <hp:linesegarray>
                  <hp:lineseg textpos="0" vertpos="0" vertsize="1500" textheight="1500" baseline="1275" spacing="900" horzpos="0" horzsize="1440" flags="393216"/>
                </hp:linesegarray>
              </hp:p>
            </hp:subList>
            <hp:cellAddr colAddr="1" rowAddr="0"/>
            <hp:cellSpan colSpan="1" rowSpan="1"/>
            <hp:cellSz width="885" height="3014"/>
            <hp:cellMargin left="141" right="141" top="141" bottom="141"/>
          </hp:tc>
          <hp:tc name="" header="0" hasMargin="0" protect="0" editable="0" dirty="0" borderFillIDRef="9">
            <hp:subList id="" textDirection="HORIZONTAL" lineWrap="BREAK" vertAlign="CENTER" linkListIDRef="0" linkListNextIDRef="0" textWidth="0" textHeight="0" hasTextRef="0" hasNumRef="0">
              <hp:p id="2147483648" paraPrIDRef="38" styleIDRef="0" pageBreak="0" columnBreak="0" merged="0">
                <hp:run charPrIDRef="12">
                  <hp:t> `25년도 무인수직이착륙기 조종자 증명 시험 일정</hp:t>
                </hp:run>
                <hp:linesegarray>
                  <hp:lineseg textpos="0" vertpos="0" vertsize="1500" textheight="1500" baseline="1275" spacing="300" horzpos="0" horzsize="40992" flags="393216"/>
                </hp:linesegarray>
              </hp:p>
            </hp:subList>
            <hp:cellAddr colAddr="2" rowAddr="0"/>
            <hp:cellSpan colSpan="1" rowSpan="1"/>
            <hp:cellSz width="41276" height="3014"/>
            <hp:cellMargin left="141" right="141" top="141" bottom="141"/>
          </hp:tc>
        </hp:tr>
      </hp:tbl>
      <hp:t/>
    </hp:run>
    <hp:linesegarray>
      <hp:lineseg textpos="0" vertpos="0" vertsize="3296" textheight="3296" baseline="2802" spacing="1532" horzpos="0" horzsize="48188" flags="393216"/>
    </hp:linesegarray>
  </hp:p>
  <hp:p id="2147483648" paraPrIDRef="37" styleIDRef="0" pageBreak="0" columnBreak="0" merged="0">
    <hp:run charPrIDRef="25">
      <hp:t> </hp:t>
    </hp:run>
    <hp:run charPrIDRef="27">
      <hp:t>❍ </hp:t>
    </hp:run>
    <hp:run charPrIDRef="24">
      <hp:t>학과시험</hp:t>
    </hp:run>
    <hp:run charPrIDRef="30"/>
    <hp:linesegarray>
      <hp:lineseg textpos="0" vertpos="4828" vertsize="1500" textheight="1500" baseline="1275" spacing="1200" horzpos="0" horzsize="48188" flags="393216"/>
    </hp:linesegarray>
  </hp:p>
  <hp:p id="2147483648" paraPrIDRef="47" styleIDRef="0" pageBreak="0" columnBreak="0" merged="0">
    <hp:run charPrIDRef="27">
      <hp:tbl id="1893016913" zOrder="7" numberingType="TABLE" textWrap="TOP_AND_BOTTOM" textFlow="BOTH_SIDES" lock="0" dropcapstyle="None" pageBreak="CELL" repeatHeader="1" rowCnt="9" colCnt="6" cellSpacing="0" borderFillIDRef="4" noAdjust="0">
        <hp:sz width="47540" widthRelTo="ABSOLUTE" height="23025" heightRelTo="ABSOLUTE" protect="0"/>
        <hp:pos treatAsChar="1" affectLSpacing="0" flowWithText="1" allowOverlap="0" holdAnchorAndSO="0" vertRelTo="PARA" horzRelTo="PARA" vertAlign="TOP" horzAlign="LEFT" vertOffset="0" horzOffset="0"/>
        <hp:outMargin left="283" right="283" top="283" bottom="283"/>
        <hp:inMargin left="141" right="141" top="141" bottom="141"/>
        <hp:tr>
          <hp:tc name="" header="0" hasMargin="0" protect="0" editable="0" dirty="0" borderFillIDRef="10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32">
                  <hp:t>구분</hp:t>
                </hp:run>
                <hp:linesegarray>
                  <hp:lineseg textpos="0" vertpos="0" vertsize="1300" textheight="1300" baseline="1105" spacing="780" horzpos="0" horzsize="4524" flags="393216"/>
                </hp:linesegarray>
              </hp:p>
            </hp:subList>
            <hp:cellAddr colAddr="0" rowAddr="0"/>
            <hp:cellSpan colSpan="1" rowSpan="3"/>
            <hp:cellSz width="4807" height="11835"/>
            <hp:cellMargin left="141" right="141" top="141" bottom="141"/>
          </hp:tc>
          <hp:tc name="" header="0" hasMargin="0" protect="0" editable="0" dirty="0" borderFillIDRef="10">
            <hp:subList id="" textDirection="HORIZONTAL" lineWrap="BREAK" vertAlign="CENTER" linkListIDRef="0" linkListNextIDRef="0" textWidth="0" textHeight="0" hasTextRef="0" hasNumRef="0">
              <hp:p id="2147483648" paraPrIDRef="44" styleIDRef="0" pageBreak="0" columnBreak="0" merged="0">
                <hp:run charPrIDRef="34">
                  <hp:t>시험일자 </hp:t>
                </hp:run>
                <hp:run charPrIDRef="47">
                  <hp:t>(시험접수 : ‘25년 5월 14일 20:00 ∼ 시험시행일 2일 전 23:59)</hp:t>
                </hp:run>
                <hp:linesegarray>
                  <hp:lineseg textpos="0" vertpos="0" vertsize="1300" textheight="1300" baseline="1105" spacing="520" horzpos="0" horzsize="42448" flags="393216"/>
                </hp:linesegarray>
              </hp:p>
            </hp:subList>
            <hp:cellAddr colAddr="1" rowAddr="0"/>
            <hp:cellSpan colSpan="5" rowSpan="1"/>
            <hp:cellSz width="42733" height="2431"/>
            <hp:cellMargin left="141" right="141" top="141" bottom="141"/>
          </hp:tc>
        </hp:tr>
        <hp:tr>
          <hp:tc name="" header="0" hasMargin="0" protect="0" editable="0" dirty="0" borderFillIDRef="11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34">
                  <hp:t>항공 전용 </hp:t>
                </hp:run>
                <hp:linesegarray>
                  <hp:lineseg textpos="0" vertpos="0" vertsize="1300" textheight="1300" baseline="1105" spacing="780" horzpos="0" horzsize="6400" flags="393216"/>
                </hp:linesegarray>
              </hp:p>
              <hp:p id="2147483648" paraPrIDRef="34" styleIDRef="0" pageBreak="0" columnBreak="0" merged="0">
                <hp:run charPrIDRef="34">
                  <hp:t>학과시험장</hp:t>
                </hp:run>
                <hp:linesegarray>
                  <hp:lineseg textpos="0" vertpos="2080" vertsize="1300" textheight="1300" baseline="1105" spacing="780" horzpos="0" horzsize="6400" flags="393216"/>
                </hp:linesegarray>
              </hp:p>
              <hp:p id="2147483648" paraPrIDRef="34" styleIDRef="0" pageBreak="0" columnBreak="0" merged="0">
                <hp:run charPrIDRef="48">
                  <hp:t>(서울부산</hp:t>
                </hp:run>
                <hp:linesegarray>
                  <hp:lineseg textpos="0" vertpos="4160" vertsize="1100" textheight="1100" baseline="935" spacing="660" horzpos="0" horzsize="6400" flags="393216"/>
                </hp:linesegarray>
              </hp:p>
              <hp:p id="2147483648" paraPrIDRef="34" styleIDRef="0" pageBreak="0" columnBreak="0" merged="0">
                <hp:run charPrIDRef="48">
                  <hp:t>광주대전)</hp:t>
                </hp:run>
                <hp:linesegarray>
                  <hp:lineseg textpos="0" vertpos="5920" vertsize="1100" textheight="1100" baseline="935" spacing="660" horzpos="0" horzsize="6400" flags="393216"/>
                </hp:linesegarray>
              </hp:p>
            </hp:subList>
            <hp:cellAddr colAddr="1" rowAddr="1"/>
            <hp:cellSpan colSpan="1" rowSpan="2"/>
            <hp:cellSz width="6684" height="9404"/>
            <hp:cellMargin left="141" right="141" top="141" bottom="141"/>
          </hp:tc>
          <hp:tc name="" header="0" hasMargin="0" protect="0" editable="0" dirty="0" borderFillIDRef="12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34">
                  <hp:t>초경량 전용</hp:t>
                </hp:run>
                <hp:linesegarray>
                  <hp:lineseg textpos="0" vertpos="0" vertsize="1300" textheight="1300" baseline="1105" spacing="780" horzpos="0" horzsize="28888" flags="393216"/>
                </hp:linesegarray>
              </hp:p>
              <hp:p id="2147483648" paraPrIDRef="34" styleIDRef="0" pageBreak="0" columnBreak="0" merged="0">
                <hp:run charPrIDRef="34">
                  <hp:t>학과시험장</hp:t>
                </hp:run>
                <hp:linesegarray>
                  <hp:lineseg textpos="0" vertpos="2080" vertsize="1300" textheight="1300" baseline="1105" spacing="780" horzpos="0" horzsize="28888" flags="393216"/>
                </hp:linesegarray>
              </hp:p>
            </hp:subList>
            <hp:cellAddr colAddr="2" rowAddr="1"/>
            <hp:cellSpan colSpan="2" rowSpan="1"/>
            <hp:cellSz width="29170" height="3662"/>
            <hp:cellMargin left="141" right="141" top="141" bottom="141"/>
          </hp:tc>
          <hp:tc name="" header="0" hasMargin="0" protect="0" editable="0" dirty="0" borderFillIDRef="13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34">
                  <hp:t>지방 화물시험장</hp:t>
                </hp:run>
                <hp:linesegarray>
                  <hp:lineseg textpos="0" vertpos="0" vertsize="1300" textheight="1300" baseline="1105" spacing="780" horzpos="0" horzsize="6596" flags="393216"/>
                  <hp:lineseg textpos="3" vertpos="2080" vertsize="1300" textheight="1300" baseline="1105" spacing="780" horzpos="0" horzsize="6596" flags="393216"/>
                </hp:linesegarray>
              </hp:p>
            </hp:subList>
            <hp:cellAddr colAddr="4" rowAddr="1"/>
            <hp:cellSpan colSpan="2" rowSpan="1"/>
            <hp:cellSz width="6879" height="3662"/>
            <hp:cellMargin left="141" right="141" top="141" bottom="141"/>
          </hp:tc>
        </hp:tr>
        <hp:tr>
          <hp:tc name="" header="0" hasMargin="0" protect="0" editable="0" dirty="0" borderFillIDRef="12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48">
                  <hp:t>화성</hp:t>
                </hp:run>
                <hp:linesegarray>
                  <hp:lineseg textpos="0" vertpos="0" vertsize="1100" textheight="1100" baseline="935" spacing="660" horzpos="0" horzsize="10340" flags="393216"/>
                </hp:linesegarray>
              </hp:p>
            </hp:subList>
            <hp:cellAddr colAddr="2" rowAddr="2"/>
            <hp:cellSpan colSpan="1" rowSpan="1"/>
            <hp:cellSz width="10623" height="5742"/>
            <hp:cellMargin left="141" right="141" top="141" bottom="141"/>
          </hp:tc>
          <hp:tc name="" header="0" hasMargin="0" protect="0" editable="0" dirty="0" borderFillIDRef="12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48">
                  <hp:t>김천</hp:t>
                </hp:run>
                <hp:linesegarray>
                  <hp:lineseg textpos="0" vertpos="0" vertsize="1100" textheight="1100" baseline="935" spacing="660" horzpos="0" horzsize="18264" flags="393216"/>
                </hp:linesegarray>
              </hp:p>
            </hp:subList>
            <hp:cellAddr colAddr="3" rowAddr="2"/>
            <hp:cellSpan colSpan="1" rowSpan="1"/>
            <hp:cellSz width="18547" height="5742"/>
            <hp:cellMargin left="141" right="141" top="141" bottom="141"/>
          </hp:tc>
          <hp:tc name="" header="0" hasMargin="0" protect="0" editable="0" dirty="0" borderFillIDRef="12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49">
                  <hp:t>부산광주대전춘천</hp:t>
                </hp:run>
                <hp:run charPrIDRef="48">
                  <hp:t> </hp:t>
                </hp:run>
                <hp:run charPrIDRef="49">
                  <hp:t>대구전주</hp:t>
                </hp:run>
                <hp:linesegarray>
                  <hp:lineseg textpos="0" vertpos="0" vertsize="1100" textheight="1100" baseline="935" spacing="660" horzpos="0" horzsize="3852" flags="393216"/>
                  <hp:lineseg textpos="4" vertpos="1760" vertsize="1100" textheight="1100" baseline="935" spacing="660" horzpos="0" horzsize="3852" flags="393216"/>
                  <hp:lineseg textpos="9" vertpos="3520" vertsize="1100" textheight="1100" baseline="935" spacing="660" horzpos="0" horzsize="3852" flags="393216"/>
                </hp:linesegarray>
              </hp:p>
            </hp:subList>
            <hp:cellAddr colAddr="4" rowAddr="2"/>
            <hp:cellSpan colSpan="1" rowSpan="1"/>
            <hp:cellSz width="4134" height="5742"/>
            <hp:cellMargin left="141" right="141" top="141" bottom="141"/>
          </hp:tc>
          <hp:tc name="" header="0" hasMargin="0" protect="0" editable="0" dirty="0" borderFillIDRef="13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48">
                  <hp:t>제주</hp:t>
                </hp:run>
                <hp:linesegarray>
                  <hp:lineseg textpos="0" vertpos="0" vertsize="1100" textheight="1100" baseline="935" spacing="660" horzpos="0" horzsize="2460" flags="393216"/>
                </hp:linesegarray>
              </hp:p>
            </hp:subList>
            <hp:cellAddr colAddr="5" rowAddr="2"/>
            <hp:cellSpan colSpan="1" rowSpan="1"/>
            <hp:cellSz width="2745" height="5742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7월</hp:t>
                </hp:run>
                <hp:linesegarray>
                  <hp:lineseg textpos="0" vertpos="0" vertsize="1300" textheight="1300" baseline="1105" spacing="392" horzpos="0" horzsize="4524" flags="393216"/>
                </hp:linesegarray>
              </hp:p>
            </hp:subList>
            <hp:cellAddr colAddr="0" rowAddr="3"/>
            <hp:cellSpan colSpan="1" rowSpan="1"/>
            <hp:cellSz width="4807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7">
                  <hp:t>1,8,14,15,19,22</hp:t>
                </hp:run>
                <hp:linesegarray>
                  <hp:lineseg textpos="0" vertpos="0" vertsize="1300" textheight="1300" baseline="1105" spacing="392" horzpos="500" horzsize="5900" flags="393216"/>
                </hp:linesegarray>
              </hp:p>
            </hp:subList>
            <hp:cellAddr colAddr="1" rowAddr="3"/>
            <hp:cellSpan colSpan="1" rowSpan="1"/>
            <hp:cellSz width="6684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50">
                  <hp:t>2,7,9,14,16,21,23,28,30</hp:t>
                </hp:run>
                <hp:linesegarray>
                  <hp:lineseg textpos="0" vertpos="0" vertsize="1300" textheight="1300" baseline="1105" spacing="392" horzpos="500" horzsize="9840" flags="393216"/>
                </hp:linesegarray>
              </hp:p>
            </hp:subList>
            <hp:cellAddr colAddr="2" rowAddr="3"/>
            <hp:cellSpan colSpan="1" rowSpan="1"/>
            <hp:cellSz width="10623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51">
                  <hp:t>1,2,3,7,8,9,10,14,15,16,17,21,22,23,24,28,29,30,31</hp:t>
                </hp:run>
                <hp:linesegarray>
                  <hp:lineseg textpos="0" vertpos="0" vertsize="1300" textheight="1300" baseline="1105" spacing="392" horzpos="500" horzsize="17764" flags="393216"/>
                </hp:linesegarray>
              </hp:p>
            </hp:subList>
            <hp:cellAddr colAddr="3" rowAddr="3"/>
            <hp:cellSpan colSpan="1" rowSpan="1"/>
            <hp:cellSz width="18547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6">
                  <hp:t>2,16</hp:t>
                </hp:run>
                <hp:linesegarray>
                  <hp:lineseg textpos="0" vertpos="0" vertsize="1300" textheight="1300" baseline="1105" spacing="392" horzpos="500" horzsize="3352" flags="393216"/>
                </hp:linesegarray>
              </hp:p>
            </hp:subList>
            <hp:cellAddr colAddr="4" rowAddr="3"/>
            <hp:cellSpan colSpan="1" rowSpan="1"/>
            <hp:cellSz width="4134" height="1865"/>
            <hp:cellMargin left="141" right="141" top="141" bottom="141"/>
          </hp:tc>
          <hp:tc name="" header="0" hasMargin="0" protect="0" editable="0" dirty="0" borderFillIDRef="17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2</hp:t>
                </hp:run>
                <hp:linesegarray>
                  <hp:lineseg textpos="0" vertpos="0" vertsize="1300" textheight="1300" baseline="1105" spacing="392" horzpos="0" horzsize="2460" flags="393216"/>
                </hp:linesegarray>
              </hp:p>
            </hp:subList>
            <hp:cellAddr colAddr="5" rowAddr="3"/>
            <hp:cellSpan colSpan="1" rowSpan="1"/>
            <hp:cellSz width="2745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8월</hp:t>
                </hp:run>
                <hp:linesegarray>
                  <hp:lineseg textpos="0" vertpos="0" vertsize="1300" textheight="1300" baseline="1105" spacing="392" horzpos="0" horzsize="4524" flags="393216"/>
                </hp:linesegarray>
              </hp:p>
            </hp:subList>
            <hp:cellAddr colAddr="0" rowAddr="4"/>
            <hp:cellSpan colSpan="1" rowSpan="1"/>
            <hp:cellSz width="4807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40">
                  <hp:t>5,9,12,19,26</hp:t>
                </hp:run>
                <hp:linesegarray>
                  <hp:lineseg textpos="0" vertpos="0" vertsize="1300" textheight="1300" baseline="1105" spacing="392" horzpos="500" horzsize="5900" flags="393216"/>
                </hp:linesegarray>
              </hp:p>
            </hp:subList>
            <hp:cellAddr colAddr="1" rowAddr="4"/>
            <hp:cellSpan colSpan="1" rowSpan="1"/>
            <hp:cellSz width="6684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52">
                  <hp:t>4,6,11,13,18,20,25,27</hp:t>
                </hp:run>
                <hp:linesegarray>
                  <hp:lineseg textpos="0" vertpos="0" vertsize="1300" textheight="1300" baseline="1105" spacing="392" horzpos="500" horzsize="9840" flags="393216"/>
                </hp:linesegarray>
              </hp:p>
            </hp:subList>
            <hp:cellAddr colAddr="2" rowAddr="4"/>
            <hp:cellSpan colSpan="1" rowSpan="1"/>
            <hp:cellSz width="10623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53">
                  <hp:t>4,5,6,7,11,12,13,14,18,19,20,21,25,26,27,28</hp:t>
                </hp:run>
                <hp:linesegarray>
                  <hp:lineseg textpos="0" vertpos="0" vertsize="1300" textheight="1300" baseline="1105" spacing="392" horzpos="500" horzsize="17764" flags="393216"/>
                </hp:linesegarray>
              </hp:p>
            </hp:subList>
            <hp:cellAddr colAddr="3" rowAddr="4"/>
            <hp:cellSpan colSpan="1" rowSpan="1"/>
            <hp:cellSz width="18547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6">
                  <hp:t>6,20</hp:t>
                </hp:run>
                <hp:linesegarray>
                  <hp:lineseg textpos="0" vertpos="0" vertsize="1300" textheight="1300" baseline="1105" spacing="392" horzpos="500" horzsize="3352" flags="393216"/>
                </hp:linesegarray>
              </hp:p>
            </hp:subList>
            <hp:cellAddr colAddr="4" rowAddr="4"/>
            <hp:cellSpan colSpan="1" rowSpan="1"/>
            <hp:cellSz width="4134" height="1865"/>
            <hp:cellMargin left="141" right="141" top="141" bottom="141"/>
          </hp:tc>
          <hp:tc name="" header="0" hasMargin="0" protect="0" editable="0" dirty="0" borderFillIDRef="17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6</hp:t>
                </hp:run>
                <hp:linesegarray>
                  <hp:lineseg textpos="0" vertpos="0" vertsize="1300" textheight="1300" baseline="1105" spacing="392" horzpos="0" horzsize="2460" flags="393216"/>
                </hp:linesegarray>
              </hp:p>
            </hp:subList>
            <hp:cellAddr colAddr="5" rowAddr="4"/>
            <hp:cellSpan colSpan="1" rowSpan="1"/>
            <hp:cellSz width="2745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9월</hp:t>
                </hp:run>
                <hp:linesegarray>
                  <hp:lineseg textpos="0" vertpos="0" vertsize="1300" textheight="1300" baseline="1105" spacing="392" horzpos="0" horzsize="4524" flags="393216"/>
                </hp:linesegarray>
              </hp:p>
            </hp:subList>
            <hp:cellAddr colAddr="0" rowAddr="5"/>
            <hp:cellSpan colSpan="1" rowSpan="1"/>
            <hp:cellSz width="4807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40">
                  <hp:t>9,16,23,27</hp:t>
                </hp:run>
                <hp:linesegarray>
                  <hp:lineseg textpos="0" vertpos="0" vertsize="1300" textheight="1300" baseline="1105" spacing="392" horzpos="500" horzsize="5900" flags="393216"/>
                </hp:linesegarray>
              </hp:p>
            </hp:subList>
            <hp:cellAddr colAddr="1" rowAddr="5"/>
            <hp:cellSpan colSpan="1" rowSpan="1"/>
            <hp:cellSz width="6684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50">
                  <hp:t>1,3,8,10,15,17,22,24,29</hp:t>
                </hp:run>
                <hp:linesegarray>
                  <hp:lineseg textpos="0" vertpos="0" vertsize="1300" textheight="1300" baseline="1105" spacing="392" horzpos="500" horzsize="9840" flags="393216"/>
                </hp:linesegarray>
              </hp:p>
            </hp:subList>
            <hp:cellAddr colAddr="2" rowAddr="5"/>
            <hp:cellSpan colSpan="1" rowSpan="1"/>
            <hp:cellSz width="10623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7">
                  <hp:t>1,2,3,4,8,9,10,11,15,16,17,18,22,23,24,25,29,30</hp:t>
                </hp:run>
                <hp:linesegarray>
                  <hp:lineseg textpos="0" vertpos="0" vertsize="1300" textheight="1300" baseline="1105" spacing="392" horzpos="500" horzsize="17764" flags="393216"/>
                </hp:linesegarray>
              </hp:p>
            </hp:subList>
            <hp:cellAddr colAddr="3" rowAddr="5"/>
            <hp:cellSpan colSpan="1" rowSpan="1"/>
            <hp:cellSz width="18547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6">
                  <hp:t>3,17</hp:t>
                </hp:run>
                <hp:linesegarray>
                  <hp:lineseg textpos="0" vertpos="0" vertsize="1300" textheight="1300" baseline="1105" spacing="392" horzpos="500" horzsize="3352" flags="393216"/>
                </hp:linesegarray>
              </hp:p>
            </hp:subList>
            <hp:cellAddr colAddr="4" rowAddr="5"/>
            <hp:cellSpan colSpan="1" rowSpan="1"/>
            <hp:cellSz width="4134" height="1865"/>
            <hp:cellMargin left="141" right="141" top="141" bottom="141"/>
          </hp:tc>
          <hp:tc name="" header="0" hasMargin="0" protect="0" editable="0" dirty="0" borderFillIDRef="17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3</hp:t>
                </hp:run>
                <hp:linesegarray>
                  <hp:lineseg textpos="0" vertpos="0" vertsize="1300" textheight="1300" baseline="1105" spacing="392" horzpos="0" horzsize="2460" flags="393216"/>
                </hp:linesegarray>
              </hp:p>
            </hp:subList>
            <hp:cellAddr colAddr="5" rowAddr="5"/>
            <hp:cellSpan colSpan="1" rowSpan="1"/>
            <hp:cellSz width="2745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10월</hp:t>
                </hp:run>
                <hp:linesegarray>
                  <hp:lineseg textpos="0" vertpos="0" vertsize="1300" textheight="1300" baseline="1105" spacing="392" horzpos="0" horzsize="4524" flags="393216"/>
                </hp:linesegarray>
              </hp:p>
            </hp:subList>
            <hp:cellAddr colAddr="0" rowAddr="6"/>
            <hp:cellSpan colSpan="1" rowSpan="1"/>
            <hp:cellSz width="4807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40">
                  <hp:t>14,18,21,28</hp:t>
                </hp:run>
                <hp:linesegarray>
                  <hp:lineseg textpos="0" vertpos="0" vertsize="1300" textheight="1300" baseline="1105" spacing="392" horzpos="500" horzsize="5900" flags="393216"/>
                </hp:linesegarray>
              </hp:p>
            </hp:subList>
            <hp:cellAddr colAddr="1" rowAddr="6"/>
            <hp:cellSpan colSpan="1" rowSpan="1"/>
            <hp:cellSz width="6684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6">
                  <hp:t>13,15,20,22,27,29</hp:t>
                </hp:run>
                <hp:linesegarray>
                  <hp:lineseg textpos="0" vertpos="0" vertsize="1300" textheight="1300" baseline="1105" spacing="392" horzpos="500" horzsize="9840" flags="393216"/>
                </hp:linesegarray>
              </hp:p>
            </hp:subList>
            <hp:cellAddr colAddr="2" rowAddr="6"/>
            <hp:cellSpan colSpan="1" rowSpan="1"/>
            <hp:cellSz width="10623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8">
                  <hp:t>2,13,14,15,16,20,21,22,23,27,28,29,30</hp:t>
                </hp:run>
                <hp:linesegarray>
                  <hp:lineseg textpos="0" vertpos="0" vertsize="1300" textheight="1300" baseline="1105" spacing="392" horzpos="500" horzsize="17764" flags="393216"/>
                </hp:linesegarray>
              </hp:p>
            </hp:subList>
            <hp:cellAddr colAddr="3" rowAddr="6"/>
            <hp:cellSpan colSpan="1" rowSpan="1"/>
            <hp:cellSz width="18547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6">
                  <hp:t>1,15</hp:t>
                </hp:run>
                <hp:linesegarray>
                  <hp:lineseg textpos="0" vertpos="0" vertsize="1300" textheight="1300" baseline="1105" spacing="392" horzpos="500" horzsize="3352" flags="393216"/>
                </hp:linesegarray>
              </hp:p>
            </hp:subList>
            <hp:cellAddr colAddr="4" rowAddr="6"/>
            <hp:cellSpan colSpan="1" rowSpan="1"/>
            <hp:cellSz width="4134" height="1865"/>
            <hp:cellMargin left="141" right="141" top="141" bottom="141"/>
          </hp:tc>
          <hp:tc name="" header="0" hasMargin="0" protect="0" editable="0" dirty="0" borderFillIDRef="17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9">
                  <hp:t>1</hp:t>
                </hp:run>
                <hp:linesegarray>
                  <hp:lineseg textpos="0" vertpos="0" vertsize="1300" textheight="1300" baseline="1105" spacing="392" horzpos="0" horzsize="2460" flags="393216"/>
                </hp:linesegarray>
              </hp:p>
            </hp:subList>
            <hp:cellAddr colAddr="5" rowAddr="6"/>
            <hp:cellSpan colSpan="1" rowSpan="1"/>
            <hp:cellSz width="2745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11월</hp:t>
                </hp:run>
                <hp:linesegarray>
                  <hp:lineseg textpos="0" vertpos="0" vertsize="1300" textheight="1300" baseline="1105" spacing="392" horzpos="0" horzsize="4524" flags="393216"/>
                </hp:linesegarray>
              </hp:p>
            </hp:subList>
            <hp:cellAddr colAddr="0" rowAddr="7"/>
            <hp:cellSpan colSpan="1" rowSpan="1"/>
            <hp:cellSz width="4807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9" styleIDRef="0" pageBreak="0" columnBreak="0" merged="0">
                <hp:run charPrIDRef="41">
                  <hp:t>4,11,15,18,25</hp:t>
                </hp:run>
                <hp:linesegarray>
                  <hp:lineseg textpos="0" vertpos="0" vertsize="1300" textheight="1300" baseline="1105" spacing="780" horzpos="500" horzsize="5900" flags="393216"/>
                </hp:linesegarray>
              </hp:p>
            </hp:subList>
            <hp:cellAddr colAddr="1" rowAddr="7"/>
            <hp:cellSpan colSpan="1" rowSpan="1"/>
            <hp:cellSz width="6684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9" styleIDRef="0" pageBreak="0" columnBreak="0" merged="0">
                <hp:run charPrIDRef="52">
                  <hp:t>3,5,10,12,17,19,24,26</hp:t>
                </hp:run>
                <hp:linesegarray>
                  <hp:lineseg textpos="0" vertpos="0" vertsize="1300" textheight="1300" baseline="1105" spacing="780" horzpos="500" horzsize="9840" flags="393216"/>
                </hp:linesegarray>
              </hp:p>
            </hp:subList>
            <hp:cellAddr colAddr="2" rowAddr="7"/>
            <hp:cellSpan colSpan="1" rowSpan="1"/>
            <hp:cellSz width="10623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9" styleIDRef="0" pageBreak="0" columnBreak="0" merged="0">
                <hp:run charPrIDRef="53">
                  <hp:t>3,4,5,6,10,11,12,13,17,18,19,20,24,25,26,27</hp:t>
                </hp:run>
                <hp:linesegarray>
                  <hp:lineseg textpos="0" vertpos="0" vertsize="1300" textheight="1300" baseline="1105" spacing="780" horzpos="500" horzsize="17764" flags="393216"/>
                </hp:linesegarray>
              </hp:p>
            </hp:subList>
            <hp:cellAddr colAddr="3" rowAddr="7"/>
            <hp:cellSpan colSpan="1" rowSpan="1"/>
            <hp:cellSz width="18547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8" styleIDRef="0" pageBreak="0" columnBreak="0" merged="0">
                <hp:run charPrIDRef="36">
                  <hp:t>5,19</hp:t>
                </hp:run>
                <hp:linesegarray>
                  <hp:lineseg textpos="0" vertpos="0" vertsize="1300" textheight="1300" baseline="1105" spacing="392" horzpos="500" horzsize="3352" flags="393216"/>
                </hp:linesegarray>
              </hp:p>
            </hp:subList>
            <hp:cellAddr colAddr="4" rowAddr="7"/>
            <hp:cellSpan colSpan="1" rowSpan="1"/>
            <hp:cellSz width="4134" height="1865"/>
            <hp:cellMargin left="141" right="141" top="141" bottom="141"/>
          </hp:tc>
          <hp:tc name="" header="0" hasMargin="0" protect="0" editable="0" dirty="0" borderFillIDRef="17">
            <hp:subList id="" textDirection="HORIZONTAL" lineWrap="BREAK" vertAlign="CENTER" linkListIDRef="0" linkListNextIDRef="0" textWidth="0" textHeight="0" hasTextRef="0" hasNumRef="0">
              <hp:p id="2147483648" paraPrIDRef="42" styleIDRef="0" pageBreak="0" columnBreak="0" merged="0">
                <hp:run charPrIDRef="36">
                  <hp:t>5</hp:t>
                </hp:run>
                <hp:linesegarray>
                  <hp:lineseg textpos="0" vertpos="0" vertsize="1300" textheight="1300" baseline="1105" spacing="780" horzpos="0" horzsize="2460" flags="393216"/>
                </hp:linesegarray>
              </hp:p>
            </hp:subList>
            <hp:cellAddr colAddr="5" rowAddr="7"/>
            <hp:cellSpan colSpan="1" rowSpan="1"/>
            <hp:cellSz width="2745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12월</hp:t>
                </hp:run>
                <hp:linesegarray>
                  <hp:lineseg textpos="0" vertpos="0" vertsize="1300" textheight="1300" baseline="1105" spacing="392" horzpos="0" horzsize="4524" flags="393216"/>
                </hp:linesegarray>
              </hp:p>
            </hp:subList>
            <hp:cellAddr colAddr="0" rowAddr="8"/>
            <hp:cellSpan colSpan="1" rowSpan="1"/>
            <hp:cellSz width="4807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9" styleIDRef="0" pageBreak="0" columnBreak="0" merged="0">
                <hp:run charPrIDRef="36">
                  <hp:t>2,9,16,20</hp:t>
                </hp:run>
                <hp:linesegarray>
                  <hp:lineseg textpos="0" vertpos="0" vertsize="1300" textheight="1300" baseline="1105" spacing="780" horzpos="500" horzsize="5900" flags="393216"/>
                </hp:linesegarray>
              </hp:p>
            </hp:subList>
            <hp:cellAddr colAddr="1" rowAddr="8"/>
            <hp:cellSpan colSpan="1" rowSpan="1"/>
            <hp:cellSz width="6684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9" styleIDRef="0" pageBreak="0" columnBreak="0" merged="0">
                <hp:run charPrIDRef="36">
                  <hp:t>1,3,8,10,15,17</hp:t>
                </hp:run>
                <hp:linesegarray>
                  <hp:lineseg textpos="0" vertpos="0" vertsize="1300" textheight="1300" baseline="1105" spacing="780" horzpos="500" horzsize="9840" flags="393216"/>
                </hp:linesegarray>
              </hp:p>
            </hp:subList>
            <hp:cellAddr colAddr="2" rowAddr="8"/>
            <hp:cellSpan colSpan="1" rowSpan="1"/>
            <hp:cellSz width="10623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9" styleIDRef="0" pageBreak="0" columnBreak="0" merged="0">
                <hp:run charPrIDRef="36">
                  <hp:t>1,2,3,4,8,9,10,11,15,16,17,18</hp:t>
                </hp:run>
                <hp:linesegarray>
                  <hp:lineseg textpos="0" vertpos="0" vertsize="1300" textheight="1300" baseline="1105" spacing="780" horzpos="500" horzsize="17764" flags="393216"/>
                </hp:linesegarray>
              </hp:p>
            </hp:subList>
            <hp:cellAddr colAddr="3" rowAddr="8"/>
            <hp:cellSpan colSpan="1" rowSpan="1"/>
            <hp:cellSz width="18547" height="1865"/>
            <hp:cellMargin left="141" right="141" top="141" bottom="141"/>
          </hp:tc>
          <hp:tc name="" header="0" hasMargin="0" protect="0" editable="0" dirty="0" borderFillIDRef="16">
            <hp:subList id="" textDirection="HORIZONTAL" lineWrap="BREAK" vertAlign="CENTER" linkListIDRef="0" linkListNextIDRef="0" textWidth="0" textHeight="0" hasTextRef="0" hasNumRef="0">
              <hp:p id="2147483648" paraPrIDRef="49" styleIDRef="0" pageBreak="0" columnBreak="0" merged="0">
                <hp:run charPrIDRef="36">
                  <hp:t>3,17</hp:t>
                </hp:run>
                <hp:linesegarray>
                  <hp:lineseg textpos="0" vertpos="0" vertsize="1300" textheight="1300" baseline="1105" spacing="780" horzpos="500" horzsize="3352" flags="393216"/>
                </hp:linesegarray>
              </hp:p>
            </hp:subList>
            <hp:cellAddr colAddr="4" rowAddr="8"/>
            <hp:cellSpan colSpan="1" rowSpan="1"/>
            <hp:cellSz width="4134" height="1865"/>
            <hp:cellMargin left="141" right="141" top="141" bottom="141"/>
          </hp:tc>
          <hp:tc name="" header="0" hasMargin="0" protect="0" editable="0" dirty="0" borderFillIDRef="17">
            <hp:subList id="" textDirection="HORIZONTAL" lineWrap="BREAK" vertAlign="CENTER" linkListIDRef="0" linkListNextIDRef="0" textWidth="0" textHeight="0" hasTextRef="0" hasNumRef="0">
              <hp:p id="2147483648" paraPrIDRef="42" styleIDRef="0" pageBreak="0" columnBreak="0" merged="0">
                <hp:run charPrIDRef="36">
                  <hp:t>3</hp:t>
                </hp:run>
                <hp:linesegarray>
                  <hp:lineseg textpos="0" vertpos="0" vertsize="1300" textheight="1300" baseline="1105" spacing="780" horzpos="0" horzsize="2460" flags="393216"/>
                </hp:linesegarray>
              </hp:p>
            </hp:subList>
            <hp:cellAddr colAddr="5" rowAddr="8"/>
            <hp:cellSpan colSpan="1" rowSpan="1"/>
            <hp:cellSz width="2745" height="1865"/>
            <hp:cellMargin left="141" right="141" top="141" bottom="141"/>
          </hp:tc>
        </hp:tr>
      </hp:tbl>
      <hp:t/>
    </hp:run>
    <hp:linesegarray>
      <hp:lineseg textpos="0" vertpos="7528" vertsize="23591" textheight="23591" baseline="20052" spacing="600" horzpos="0" horzsize="48188" flags="393216"/>
    </hp:linesegarray>
  </hp:p>
  <hp:p id="2147483648" paraPrIDRef="43" styleIDRef="0" pageBreak="0" columnBreak="0" merged="0">
    <hp:run charPrIDRef="36">
      <hp:t>  * 정부 정책에 따라 공휴일 등이 발생하는 경우 시험 일정이 변경될 수 있음</hp:t>
    </hp:run>
    <hp:linesegarray>
      <hp:lineseg textpos="0" vertpos="31719" vertsize="1300" textheight="1300" baseline="1105" spacing="652" horzpos="0" horzsize="48188" flags="393216"/>
    </hp:linesegarray>
  </hp:p>
  <hp:p id="2147483648" paraPrIDRef="43" styleIDRef="0" pageBreak="0" columnBreak="0" merged="0">
    <hp:run charPrIDRef="36">
      <hp:t>  * 시험일정은 제반환경에 따라 변경될 수 있음</hp:t>
    </hp:run>
    <hp:linesegarray>
      <hp:lineseg textpos="0" vertpos="33671" vertsize="1300" textheight="1300" baseline="1105" spacing="652" horzpos="0" horzsize="48188" flags="393216"/>
    </hp:linesegarray>
  </hp:p>
  <hp:p id="2147483648" paraPrIDRef="43" styleIDRef="0" pageBreak="0" columnBreak="0" merged="0">
    <hp:run charPrIDRef="36"/>
    <hp:linesegarray>
      <hp:lineseg textpos="0" vertpos="35623" vertsize="1300" textheight="1300" baseline="1105" spacing="652" horzpos="0" horzsize="48188" flags="393216"/>
    </hp:linesegarray>
  </hp:p>
  <hp:p id="2147483648" paraPrIDRef="37" styleIDRef="0" pageBreak="0" columnBreak="0" merged="0">
    <hp:run charPrIDRef="25">
      <hp:t> </hp:t>
    </hp:run>
    <hp:run charPrIDRef="27">
      <hp:t>❍ 실기시험</hp:t>
    </hp:run>
    <hp:run charPrIDRef="30">
      <hp:t>(시험일정 및 장소는 제반환경에 따라 변경될 수 있음)</hp:t>
    </hp:run>
    <hp:linesegarray>
      <hp:lineseg textpos="0" vertpos="37575" vertsize="1500" textheight="1500" baseline="1275" spacing="1200" horzpos="0" horzsize="48188" flags="393216"/>
    </hp:linesegarray>
  </hp:p>
  <hp:p id="2147483648" paraPrIDRef="39" styleIDRef="0" pageBreak="0" columnBreak="0" merged="0">
    <hp:run charPrIDRef="26">
      <hp:t>  - </hp:t>
    </hp:run>
    <hp:run charPrIDRef="31">
      <hp:t>접수 마감 후 접수 인원 5명 미만 시험장 시험 진행</hp:t>
    </hp:run>
    <hp:run charPrIDRef="42">
      <hp:t> 불가로 일괄취소(시험일</hp:t>
    </hp:run>
    <hp:run charPrIDRef="43">
      <hp:t> 전주 목요일 18시) 예정(단, 일정 변경 또는 응시료 환불 가능)</hp:t>
    </hp:run>
    <hp:linesegarray>
      <hp:lineseg textpos="0" vertpos="40275" vertsize="1400" textheight="1400" baseline="1190" spacing="1120" horzpos="0" horzsize="48188" flags="393216"/>
      <hp:lineseg textpos="47" vertpos="42795" vertsize="1400" textheight="1400" baseline="1190" spacing="1120" horzpos="0" horzsize="48188" flags="1441792"/>
    </hp:linesegarray>
  </hp:p>
  <hp:p id="2147483648" paraPrIDRef="45" styleIDRef="0" pageBreak="0" columnBreak="0" merged="0">
    <hp:run charPrIDRef="30">
      <hp:tbl id="1893016914" zOrder="6" numberingType="TABLE" textWrap="TOP_AND_BOTTOM" textFlow="BOTH_SIDES" lock="0" dropcapstyle="None" pageBreak="CELL" repeatHeader="1" rowCnt="7" colCnt="2" cellSpacing="0" borderFillIDRef="4" noAdjust="0">
        <hp:sz width="47623" widthRelTo="ABSOLUTE" height="15925" heightRelTo="ABSOLUTE" protect="0"/>
        <hp:pos treatAsChar="1" affectLSpacing="0" flowWithText="1" allowOverlap="0" holdAnchorAndSO="0" vertRelTo="PARA" horzRelTo="PARA" vertAlign="TOP" horzAlign="LEFT" vertOffset="0" horzOffset="0"/>
        <hp:outMargin left="283" right="283" top="283" bottom="283"/>
        <hp:inMargin left="141" right="141" top="141" bottom="141"/>
        <hp:tr>
          <hp:tc name="" header="0" hasMargin="0" protect="0" editable="0" dirty="0" borderFillIDRef="10">
            <hp:subList id="" textDirection="HORIZONTAL" lineWrap="BREAK" vertAlign="CENTER" linkListIDRef="0" linkListNextIDRef="0" textWidth="0" textHeight="0" hasTextRef="0" hasNumRef="0">
              <hp:p id="2147483648" paraPrIDRef="34" styleIDRef="0" pageBreak="0" columnBreak="0" merged="0">
                <hp:run charPrIDRef="33">
                  <hp:t>구분</hp:t>
                </hp:run>
                <hp:linesegarray>
                  <hp:lineseg textpos="0" vertpos="0" vertsize="1300" textheight="1300" baseline="1105" spacing="780" horzpos="0" horzsize="5596" flags="393216"/>
                </hp:linesegarray>
              </hp:p>
            </hp:subList>
            <hp:cellAddr colAddr="0" rowAddr="0"/>
            <hp:cellSpan colSpan="1" rowSpan="1"/>
            <hp:cellSz width="5879" height="4735"/>
            <hp:cellMargin left="141" right="141" top="141" bottom="141"/>
          </hp:tc>
          <hp:tc name="" header="0" hasMargin="0" protect="0" editable="0" dirty="0" borderFillIDRef="11">
            <hp:subList id="" textDirection="HORIZONTAL" lineWrap="BREAK" vertAlign="CENTER" linkListIDRef="0" linkListNextIDRef="0" textWidth="0" textHeight="0" hasTextRef="0" hasNumRef="0">
              <hp:p id="2147483648" paraPrIDRef="36" styleIDRef="0" pageBreak="0" columnBreak="0" merged="0">
                <hp:run charPrIDRef="47">
                  <hp:t> </hp:t>
                </hp:run>
                <hp:run charPrIDRef="34">
                  <hp:t>시험일자</hp:t>
                </hp:run>
                <hp:run charPrIDRef="44">
                  <hp:t> </hp:t>
                </hp:run>
                <hp:run charPrIDRef="47">
                  <hp:t>(시험접수 : ‘25년 7월 3일 20:00 ∼ 시험전주 월요일 23:59)</hp:t>
                </hp:run>
                <hp:linesegarray>
                  <hp:lineseg textpos="0" vertpos="0" vertsize="1500" textheight="1500" baseline="1275" spacing="600" horzpos="0" horzsize="41460" flags="393216"/>
                </hp:linesegarray>
              </hp:p>
              <hp:p id="2147483648" paraPrIDRef="36" styleIDRef="0" pageBreak="0" columnBreak="0" merged="0">
                <hp:run charPrIDRef="47">
                  <hp:t>  *</hp:t>
                </hp:run>
                <hp:run charPrIDRef="34">
                  <hp:t> (</hp:t>
                </hp:run>
                <hp:run charPrIDRef="47">
                  <hp:t>시험장소) 김천(경북 김천시 덕촌2길 110, 김천드론자격센터)</hp:t>
                </hp:run>
                <hp:linesegarray>
                  <hp:lineseg textpos="0" vertpos="2100" vertsize="1300" textheight="1300" baseline="1105" spacing="520" horzpos="0" horzsize="41460" flags="393216"/>
                </hp:linesegarray>
              </hp:p>
            </hp:subList>
            <hp:cellAddr colAddr="1" rowAddr="0"/>
            <hp:cellSpan colSpan="1" rowSpan="1"/>
            <hp:cellSz width="41744" height="473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5">
                  <hp:t>7월</hp:t>
                </hp:run>
                <hp:linesegarray>
                  <hp:lineseg textpos="0" vertpos="0" vertsize="1300" textheight="1300" baseline="1105" spacing="392" horzpos="0" horzsize="5596" flags="393216"/>
                </hp:linesegarray>
              </hp:p>
            </hp:subList>
            <hp:cellAddr colAddr="0" rowAddr="1"/>
            <hp:cellSpan colSpan="1" rowSpan="1"/>
            <hp:cellSz width="5879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16, 23</hp:t>
                </hp:run>
                <hp:linesegarray>
                  <hp:lineseg textpos="0" vertpos="0" vertsize="1300" textheight="1300" baseline="1105" spacing="392" horzpos="0" horzsize="41460" flags="393216"/>
                </hp:linesegarray>
              </hp:p>
            </hp:subList>
            <hp:cellAddr colAddr="1" rowAddr="1"/>
            <hp:cellSpan colSpan="1" rowSpan="1"/>
            <hp:cellSz width="41744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5">
                  <hp:t>8월</hp:t>
                </hp:run>
                <hp:linesegarray>
                  <hp:lineseg textpos="0" vertpos="0" vertsize="1300" textheight="1300" baseline="1105" spacing="392" horzpos="0" horzsize="5596" flags="393216"/>
                </hp:linesegarray>
              </hp:p>
            </hp:subList>
            <hp:cellAddr colAddr="0" rowAddr="2"/>
            <hp:cellSpan colSpan="1" rowSpan="1"/>
            <hp:cellSz width="5879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13, 20</hp:t>
                </hp:run>
                <hp:linesegarray>
                  <hp:lineseg textpos="0" vertpos="0" vertsize="1300" textheight="1300" baseline="1105" spacing="392" horzpos="0" horzsize="41460" flags="393216"/>
                </hp:linesegarray>
              </hp:p>
            </hp:subList>
            <hp:cellAddr colAddr="1" rowAddr="2"/>
            <hp:cellSpan colSpan="1" rowSpan="1"/>
            <hp:cellSz width="41744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5">
                  <hp:t>9월</hp:t>
                </hp:run>
                <hp:linesegarray>
                  <hp:lineseg textpos="0" vertpos="0" vertsize="1300" textheight="1300" baseline="1105" spacing="392" horzpos="0" horzsize="5596" flags="393216"/>
                </hp:linesegarray>
              </hp:p>
            </hp:subList>
            <hp:cellAddr colAddr="0" rowAddr="3"/>
            <hp:cellSpan colSpan="1" rowSpan="1"/>
            <hp:cellSz width="5879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10, 17</hp:t>
                </hp:run>
                <hp:linesegarray>
                  <hp:lineseg textpos="0" vertpos="0" vertsize="1300" textheight="1300" baseline="1105" spacing="392" horzpos="0" horzsize="41460" flags="393216"/>
                </hp:linesegarray>
              </hp:p>
            </hp:subList>
            <hp:cellAddr colAddr="1" rowAddr="3"/>
            <hp:cellSpan colSpan="1" rowSpan="1"/>
            <hp:cellSz width="41744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5">
                  <hp:t>10월</hp:t>
                </hp:run>
                <hp:linesegarray>
                  <hp:lineseg textpos="0" vertpos="0" vertsize="1300" textheight="1300" baseline="1105" spacing="392" horzpos="0" horzsize="5596" flags="393216"/>
                </hp:linesegarray>
              </hp:p>
            </hp:subList>
            <hp:cellAddr colAddr="0" rowAddr="4"/>
            <hp:cellSpan colSpan="1" rowSpan="1"/>
            <hp:cellSz width="5879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1</hp:t>
                </hp:run>
                <hp:linesegarray>
                  <hp:lineseg textpos="0" vertpos="0" vertsize="1300" textheight="1300" baseline="1105" spacing="392" horzpos="0" horzsize="41460" flags="393216"/>
                </hp:linesegarray>
              </hp:p>
            </hp:subList>
            <hp:cellAddr colAddr="1" rowAddr="4"/>
            <hp:cellSpan colSpan="1" rowSpan="1"/>
            <hp:cellSz width="41744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5">
                  <hp:t>11월</hp:t>
                </hp:run>
                <hp:linesegarray>
                  <hp:lineseg textpos="0" vertpos="0" vertsize="1300" textheight="1300" baseline="1105" spacing="392" horzpos="0" horzsize="5596" flags="393216"/>
                </hp:linesegarray>
              </hp:p>
            </hp:subList>
            <hp:cellAddr colAddr="0" rowAddr="5"/>
            <hp:cellSpan colSpan="1" rowSpan="1"/>
            <hp:cellSz width="5879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6">
                  <hp:t>5</hp:t>
                </hp:run>
                <hp:linesegarray>
                  <hp:lineseg textpos="0" vertpos="0" vertsize="1300" textheight="1300" baseline="1105" spacing="392" horzpos="0" horzsize="41460" flags="393216"/>
                </hp:linesegarray>
              </hp:p>
            </hp:subList>
            <hp:cellAddr colAddr="1" rowAddr="5"/>
            <hp:cellSpan colSpan="1" rowSpan="1"/>
            <hp:cellSz width="41744" height="1865"/>
            <hp:cellMargin left="141" right="141" top="141" bottom="141"/>
          </hp:tc>
        </hp:tr>
        <hp:tr>
          <hp:tc name="" header="0" hasMargin="0" protect="0" editable="0" dirty="0" borderFillIDRef="14">
            <hp:subList id="" textDirection="HORIZONTAL" lineWrap="BREAK" vertAlign="CENTER" linkListIDRef="0" linkListNextIDRef="0" textWidth="0" textHeight="0" hasTextRef="0" hasNumRef="0">
              <hp:p id="2147483648" paraPrIDRef="41" styleIDRef="0" pageBreak="0" columnBreak="0" merged="0">
                <hp:run charPrIDRef="35">
                  <hp:t>12월</hp:t>
                </hp:run>
                <hp:linesegarray>
                  <hp:lineseg textpos="0" vertpos="0" vertsize="1300" textheight="1300" baseline="1105" spacing="392" horzpos="0" horzsize="5596" flags="393216"/>
                </hp:linesegarray>
              </hp:p>
            </hp:subList>
            <hp:cellAddr colAddr="0" rowAddr="6"/>
            <hp:cellSpan colSpan="1" rowSpan="1"/>
            <hp:cellSz width="5879" height="1865"/>
            <hp:cellMargin left="141" right="141" top="141" bottom="141"/>
          </hp:tc>
          <hp:tc name="" header="0" hasMargin="0" protect="0" editable="0" dirty="0" borderFillIDRef="15">
            <hp:subList id="" textDirection="HORIZONTAL" lineWrap="BREAK" vertAlign="CENTER" linkListIDRef="0" linkListNextIDRef="0" textWidth="0" textHeight="0" hasTextRef="0" hasNumRef="0">
              <hp:p id="2147483648" paraPrIDRef="42" styleIDRef="0" pageBreak="0" columnBreak="0" merged="0">
                <hp:run charPrIDRef="36">
                  <hp:t>3</hp:t>
                </hp:run>
                <hp:linesegarray>
                  <hp:lineseg textpos="0" vertpos="0" vertsize="1300" textheight="1300" baseline="1105" spacing="780" horzpos="0" horzsize="41460" flags="393216"/>
                </hp:linesegarray>
              </hp:p>
            </hp:subList>
            <hp:cellAddr colAddr="1" rowAddr="6"/>
            <hp:cellSpan colSpan="1" rowSpan="1"/>
            <hp:cellSz width="41744" height="1865"/>
            <hp:cellMargin left="141" right="141" top="141" bottom="141"/>
          </hp:tc>
        </hp:tr>
      </hp:tbl>
      <hp:t/>
    </hp:run>
    <hp:linesegarray>
      <hp:lineseg textpos="0" vertpos="45315" vertsize="16491" textheight="16491" baseline="14017" spacing="560" horzpos="0" horzsize="48188" flags="393216"/>
    </hp:linesegarray>
  </hp:p>
  <hp:p id="2147483648" paraPrIDRef="40" styleIDRef="0" pageBreak="0" columnBreak="0" merged="0">
    <hp:run charPrIDRef="36">
      <hp:t>  * 실기접수 마감일 : 시험시행일 전주(前週) 월요일</hp:t>
    </hp:run>
    <hp:linesegarray>
      <hp:lineseg textpos="0" vertpos="62366" vertsize="1300" textheight="1300" baseline="1105" spacing="780" horzpos="0" horzsize="48188" flags="393216"/>
    </hp:linesegarray>
  </hp:p>
  <hp:p id="2147483648" paraPrIDRef="52" styleIDRef="0" pageBreak="0" columnBreak="0" merged="0">
    <hp:run charPrIDRef="36">
      <hp:t>    ※ 단, 월요일이 공휴일인 경우, 시험 시행일 전주(前週) 화요일 23:59까지, 10월 이후 응시자 수요를 반영 임시과정 추가 운영 검토</hp:t>
    </hp:run>
    <hp:linesegarray>
      <hp:lineseg textpos="0" vertpos="64446" vertsize="1300" textheight="1300" baseline="1105" spacing="780" horzpos="0" horzsize="48188" flags="393216"/>
      <hp:lineseg textpos="50" vertpos="66526" vertsize="1300" textheight="1300" baseline="1105" spacing="780" horzpos="0" horzsize="48188" flags="1441792"/>
    </hp:linesegarray>
  </hp:p>
</hs:sec>
</file>

<file path=META-INF/container.xml><?xml version="1.0" encoding="utf-8"?>
<ocf:container xmlns:ocf="urn:oasis:names:tc:opendocument:xmlns:container" xmlns:hpf="http://www.hancom.co.kr/schema/2011/hpf">
  <ocf:rootfiles>
    <ocf:rootfile full-path="Contents/content.hpf" media-type="application/hwpml-package+xml"/>
    <ocf:rootfile full-path="Preview/PrvText.txt" media-type="text/plain"/>
    <ocf:rootfile full-path="META-INF/container.rdf" media-type="application/rdf+xml"/>
  </ocf:rootfiles>
</ocf:container>
</file>

<file path=META-INF/manifest.xml><?xml version="1.0" encoding="utf-8"?>
<odf:manifest xmlns:odf="urn:oasis:names:tc:opendocument:xmlns:manifest:1.0"/>
</file>

<file path=Preview/PrvText.txt><&#48537; &#51076;><>< `25&#45380;&#46020; &#47924;&#51064;&#49688;&#51649;&#51060;&#52265;&#47449;&#44592; &#51312;&#51333;&#51088; &#51613;&#47749; &#49884;&#54744; &#51068;&#51221;>
 &#10061; &#54617;&#44284;&#49884;&#54744;
<&#44396;&#48516;><&#49884;&#54744;&#51068;&#51088; (&#49884;&#54744;&#51217;&#49688; : &#8216;25&#45380; 5&#50900; 14&#51068; 20:00 &#8764; &#49884;&#54744;&#49884;&#54665;&#51068; 2&#51068; &#51204; 23:59)><&#54637;&#44277; &#51204;&#50857;  &#54617;&#44284;&#49884;&#54744;&#51109; (&#49436;&#50872;&#48512;&#49328; &#44305;&#51452;&#45824;&#51204;)><&#52488;&#44221;&#47049; &#51204;&#50857; &#54617;&#44284;&#49884;&#54744;&#51109;><&#51648;&#48169; &#54868;&#47932;&#49884;&#54744;&#51109;><&#54868;&#49457;><&#44608;&#52380;><&#48512;&#49328;&#44305;&#51452;&#45824;&#51204;&#52632;&#52380; &#45824;&#44396;&#51204;&#51452;><&#51228;&#51452;>
<7&#50900;><1,8,14,15,19,22><2,7,9,14,16,21,23,28,30><1,2,3,7,8,9,10,14,15,16,17,21,22,23,24,28,29,30,31><2,16><2>
<8&#50900;><5,9,12,19,26><4,6,11,13,18,20,25,27><4,5,6,7,11,12,13,14,18,19,20,21,25,26,27,28><6,20><6>
<9&#50900;><9,16,23,27><1,3,8,10,15,17,22,24,29><1,2,3,4,8,9,10,11,15,16,17,18,22,23,24,25,29,30><3,17><3>
<10&#50900;><14,18,21,28><13,15,20,22,27,29><2,13,14,15,16,20,21,22,23,27,28,29,30><1,15><1>
<11&#50900;><4,11,15,18,25><3,5,10,12,17,19,24,26><3,4,5,6,10,11,12,13,17,18,19,20,24,25,26,27><5,19><5>
<12&#50900;><2,9,16,20><1,3,8,10,15,17><1,2,3,4,8,9,10,11,15,16,17,18><3,17><3>
  * &#51221;&#48512; &#51221;&#52293;&#50640; &#46384;&#46972; &#44277;&#55092;&#51068; &#46321;&#51060; &#48156;&#49373;&#54616;&#45716; &#44221;&#50864; &#49884;&#54744; &#51068;&#51221;&#51060; &#48320;&#44221;&#46112; &#49688; &#51080;&#51020;
  * &#49884;&#54744;&#51068;&#51221;&#51008; &#51228;&#48152;&#54872;&#44221;&#50640; &#46384;&#46972; &#48320;&#44221;&#46112; &#49688; &#51080;&#51020;

 &#10061; &#49892;&#44592;&#49884;&#54744;(&#49884;&#54744;&#51068;&#51221; &#48143; &#51109;&#49548;&#45716; &#51228;&#48152;&#54872;&#44221;&#50640; &#46384;&#46972; &#48320;&#44221;&#46112; &#49688; &#51080;&#51020;)
  - &#51217;&#49688; &#47560;&#44048; &#54980; &#51217;&#49688; &#51064;&#50896; 5&#47749; &#48120;&#47564; &#49884;&#54744;&#51109; &#49884;&#54744; &#51652;&#54665; &#48520;&#44032;&#47196; &#51068;&#44292;&#52712;&#49548;(&#49884;&#54744;&#51068; &#51204;&#51452; &#47785;&#50836;&#51068; 18&#49884;) &#50696;&#51221;(&#45800;, &#51068;&#51221; &#48320;&#44221; &#46608;&#45716; &#51025;&#49884;&#47308; &#54872;&#48520; &#44032;&#45733;)
<&#44396;&#48516;>< &#49884;&#54744;&#51068;&#51088; (&#49884;&#54744;&#51217;&#49688; : &#8216;25&#45380; 7&#50900; 3&#51068; 20:00 &#8764; &#49884;&#54744;&#51204;&#51452; &#50900;&#50836;&#51068; 23:59)   * (&#49884;&#54744;&#51109;&#49548;) &#44608;&#52380;(&#44221;&#48513;>
</file>

<file path=settings.xml><?xml version="1.0" encoding="utf-8"?>
<ha:HWPApplicationSetting xmlns:ha="http://www.hancom.co.kr/hwpml/2011/app" xmlns:config="urn:oasis:names:tc:opendocument:xmlns:config:1.0">
  <ha:CaretPosition listIDRef="10" paraIDRef="0" pos="0"/>
  <config:config-item-set name="PrintInfo">
    <config:config-item name="PrintAutoFootNote" type="boolean">false</config:config-item>
    <config:config-item name="PrintAutoHeadNote" type="boolean">false</config:config-item>
    <config:config-item name="PrintMethod" type="short">4</config:config-item>
    <config:config-item name="OverlapSize" type="short">0</config:config-item>
    <config:config-item name="PrintCropMark" type="short">0</config:config-item>
    <config:config-item name="BinderHoleType" type="short">0</config:config-item>
    <config:config-item name="ZoomX" type="short">100</config:config-item>
    <config:config-item name="ZoomY" type="short">100</config:config-item>
  </config:config-item-set>
</ha:HWPApplicationSetting>
</file>

<file path=version.xml><?xml version="1.0" encoding="utf-8"?>
<hv:HCFVersion xmlns:hv="http://www.hancom.co.kr/hwpml/2011/version" tagetApplication="WORDPROCESSOR" major="5" minor="1" micro="0" buildNumber="1" os="1" xmlVersion="1.2" application="Hancom Office Hangul" appVersion="11, 0, 0, 2129 WIN32LEWindows_8"/>
</file>